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330" r:id="rId3"/>
    <p:sldId id="335" r:id="rId4"/>
    <p:sldId id="336" r:id="rId5"/>
    <p:sldId id="339" r:id="rId6"/>
    <p:sldId id="334" r:id="rId7"/>
    <p:sldId id="331" r:id="rId8"/>
    <p:sldId id="332" r:id="rId9"/>
    <p:sldId id="333" r:id="rId10"/>
    <p:sldId id="337" r:id="rId11"/>
    <p:sldId id="320" r:id="rId12"/>
    <p:sldId id="338" r:id="rId13"/>
    <p:sldId id="287" r:id="rId14"/>
  </p:sldIdLst>
  <p:sldSz cx="9144000" cy="6858000" type="screen4x3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FBF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522" autoAdjust="0"/>
  </p:normalViewPr>
  <p:slideViewPr>
    <p:cSldViewPr snapToGrid="0">
      <p:cViewPr varScale="1">
        <p:scale>
          <a:sx n="106" d="100"/>
          <a:sy n="106" d="100"/>
        </p:scale>
        <p:origin x="17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5DA19-C715-408C-8A0D-8C40CF3C0ACA}" type="datetimeFigureOut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9B75E-E20A-44BF-B2A6-12600C686B3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9B75E-E20A-44BF-B2A6-12600C686B3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944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9B75E-E20A-44BF-B2A6-12600C686B3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6859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9B75E-E20A-44BF-B2A6-12600C686B3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5259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9B75E-E20A-44BF-B2A6-12600C686B3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8523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E9B75E-E20A-44BF-B2A6-12600C686B3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539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11F37-90C2-4E85-BE7D-E917F8105DDE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53603" y="6276735"/>
            <a:ext cx="2057400" cy="365125"/>
          </a:xfrm>
        </p:spPr>
        <p:txBody>
          <a:bodyPr/>
          <a:lstStyle>
            <a:lvl1pPr>
              <a:defRPr sz="16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fld id="{4B3CCA7A-12AA-4309-A643-00629A847992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A60B1-0F1B-47E6-A52E-94431908C7E6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BCEFF-AF99-4FBB-9497-5FBDBB1E9AB3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15-7F73-48ED-A312-1A0B0529E50D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6BD24-56A5-4986-B1C3-F520B99CC2A8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1C321-70BC-4F1D-9248-E1D68FB53768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6123A-45AC-4858-9F1E-3CE2F6C2481B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43B3E-AD46-4B81-99A4-BF6B23210DA9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09253-167D-4FC6-84B4-48694F6C9347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28C18-2FFC-4732-8E1A-CEBAC7AE44C3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F91F6-CD84-4D7B-86ED-5B478C791AC9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34B1F-3F01-48AD-92F8-348133E8D12E}" type="datetime1">
              <a:rPr lang="zh-CN" altLang="en-US" smtClean="0"/>
              <a:t>2024/12/20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CCA7A-12AA-4309-A643-00629A84799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809550" y="2819830"/>
            <a:ext cx="334449" cy="172981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2819831"/>
            <a:ext cx="334449" cy="172981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clrChange>
              <a:clrFrom>
                <a:srgbClr val="FCFFFF"/>
              </a:clrFrom>
              <a:clrTo>
                <a:srgbClr val="FC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941" y="275822"/>
            <a:ext cx="961428" cy="939068"/>
          </a:xfrm>
          <a:prstGeom prst="rect">
            <a:avLst/>
          </a:prstGeom>
        </p:spPr>
      </p:pic>
      <p:grpSp>
        <p:nvGrpSpPr>
          <p:cNvPr id="7" name="Group 433"/>
          <p:cNvGrpSpPr/>
          <p:nvPr/>
        </p:nvGrpSpPr>
        <p:grpSpPr bwMode="auto">
          <a:xfrm>
            <a:off x="349416" y="1001484"/>
            <a:ext cx="8422105" cy="4181275"/>
            <a:chOff x="2359" y="2311"/>
            <a:chExt cx="3394" cy="1685"/>
          </a:xfrm>
          <a:solidFill>
            <a:schemeClr val="bg1">
              <a:lumMod val="95000"/>
            </a:schemeClr>
          </a:solidFill>
        </p:grpSpPr>
        <p:sp>
          <p:nvSpPr>
            <p:cNvPr id="8" name="Freeform 434"/>
            <p:cNvSpPr/>
            <p:nvPr/>
          </p:nvSpPr>
          <p:spPr bwMode="auto">
            <a:xfrm>
              <a:off x="3401" y="2311"/>
              <a:ext cx="446" cy="239"/>
            </a:xfrm>
            <a:custGeom>
              <a:avLst/>
              <a:gdLst>
                <a:gd name="T0" fmla="*/ 369 w 446"/>
                <a:gd name="T1" fmla="*/ 3 h 239"/>
                <a:gd name="T2" fmla="*/ 360 w 446"/>
                <a:gd name="T3" fmla="*/ 7 h 239"/>
                <a:gd name="T4" fmla="*/ 387 w 446"/>
                <a:gd name="T5" fmla="*/ 10 h 239"/>
                <a:gd name="T6" fmla="*/ 386 w 446"/>
                <a:gd name="T7" fmla="*/ 13 h 239"/>
                <a:gd name="T8" fmla="*/ 360 w 446"/>
                <a:gd name="T9" fmla="*/ 16 h 239"/>
                <a:gd name="T10" fmla="*/ 364 w 446"/>
                <a:gd name="T11" fmla="*/ 20 h 239"/>
                <a:gd name="T12" fmla="*/ 406 w 446"/>
                <a:gd name="T13" fmla="*/ 13 h 239"/>
                <a:gd name="T14" fmla="*/ 444 w 446"/>
                <a:gd name="T15" fmla="*/ 14 h 239"/>
                <a:gd name="T16" fmla="*/ 442 w 446"/>
                <a:gd name="T17" fmla="*/ 22 h 239"/>
                <a:gd name="T18" fmla="*/ 412 w 446"/>
                <a:gd name="T19" fmla="*/ 24 h 239"/>
                <a:gd name="T20" fmla="*/ 387 w 446"/>
                <a:gd name="T21" fmla="*/ 34 h 239"/>
                <a:gd name="T22" fmla="*/ 376 w 446"/>
                <a:gd name="T23" fmla="*/ 46 h 239"/>
                <a:gd name="T24" fmla="*/ 389 w 446"/>
                <a:gd name="T25" fmla="*/ 54 h 239"/>
                <a:gd name="T26" fmla="*/ 376 w 446"/>
                <a:gd name="T27" fmla="*/ 57 h 239"/>
                <a:gd name="T28" fmla="*/ 364 w 446"/>
                <a:gd name="T29" fmla="*/ 63 h 239"/>
                <a:gd name="T30" fmla="*/ 376 w 446"/>
                <a:gd name="T31" fmla="*/ 67 h 239"/>
                <a:gd name="T32" fmla="*/ 376 w 446"/>
                <a:gd name="T33" fmla="*/ 73 h 239"/>
                <a:gd name="T34" fmla="*/ 386 w 446"/>
                <a:gd name="T35" fmla="*/ 76 h 239"/>
                <a:gd name="T36" fmla="*/ 367 w 446"/>
                <a:gd name="T37" fmla="*/ 79 h 239"/>
                <a:gd name="T38" fmla="*/ 359 w 446"/>
                <a:gd name="T39" fmla="*/ 89 h 239"/>
                <a:gd name="T40" fmla="*/ 340 w 446"/>
                <a:gd name="T41" fmla="*/ 96 h 239"/>
                <a:gd name="T42" fmla="*/ 337 w 446"/>
                <a:gd name="T43" fmla="*/ 107 h 239"/>
                <a:gd name="T44" fmla="*/ 337 w 446"/>
                <a:gd name="T45" fmla="*/ 110 h 239"/>
                <a:gd name="T46" fmla="*/ 339 w 446"/>
                <a:gd name="T47" fmla="*/ 120 h 239"/>
                <a:gd name="T48" fmla="*/ 307 w 446"/>
                <a:gd name="T49" fmla="*/ 113 h 239"/>
                <a:gd name="T50" fmla="*/ 303 w 446"/>
                <a:gd name="T51" fmla="*/ 119 h 239"/>
                <a:gd name="T52" fmla="*/ 297 w 446"/>
                <a:gd name="T53" fmla="*/ 124 h 239"/>
                <a:gd name="T54" fmla="*/ 329 w 446"/>
                <a:gd name="T55" fmla="*/ 127 h 239"/>
                <a:gd name="T56" fmla="*/ 306 w 446"/>
                <a:gd name="T57" fmla="*/ 140 h 239"/>
                <a:gd name="T58" fmla="*/ 263 w 446"/>
                <a:gd name="T59" fmla="*/ 149 h 239"/>
                <a:gd name="T60" fmla="*/ 219 w 446"/>
                <a:gd name="T61" fmla="*/ 171 h 239"/>
                <a:gd name="T62" fmla="*/ 176 w 446"/>
                <a:gd name="T63" fmla="*/ 179 h 239"/>
                <a:gd name="T64" fmla="*/ 160 w 446"/>
                <a:gd name="T65" fmla="*/ 197 h 239"/>
                <a:gd name="T66" fmla="*/ 137 w 446"/>
                <a:gd name="T67" fmla="*/ 216 h 239"/>
                <a:gd name="T68" fmla="*/ 112 w 446"/>
                <a:gd name="T69" fmla="*/ 239 h 239"/>
                <a:gd name="T70" fmla="*/ 87 w 446"/>
                <a:gd name="T71" fmla="*/ 230 h 239"/>
                <a:gd name="T72" fmla="*/ 67 w 446"/>
                <a:gd name="T73" fmla="*/ 196 h 239"/>
                <a:gd name="T74" fmla="*/ 73 w 446"/>
                <a:gd name="T75" fmla="*/ 187 h 239"/>
                <a:gd name="T76" fmla="*/ 66 w 446"/>
                <a:gd name="T77" fmla="*/ 190 h 239"/>
                <a:gd name="T78" fmla="*/ 76 w 446"/>
                <a:gd name="T79" fmla="*/ 149 h 239"/>
                <a:gd name="T80" fmla="*/ 86 w 446"/>
                <a:gd name="T81" fmla="*/ 151 h 239"/>
                <a:gd name="T82" fmla="*/ 90 w 446"/>
                <a:gd name="T83" fmla="*/ 147 h 239"/>
                <a:gd name="T84" fmla="*/ 107 w 446"/>
                <a:gd name="T85" fmla="*/ 133 h 239"/>
                <a:gd name="T86" fmla="*/ 96 w 446"/>
                <a:gd name="T87" fmla="*/ 110 h 239"/>
                <a:gd name="T88" fmla="*/ 83 w 446"/>
                <a:gd name="T89" fmla="*/ 103 h 239"/>
                <a:gd name="T90" fmla="*/ 90 w 446"/>
                <a:gd name="T91" fmla="*/ 89 h 239"/>
                <a:gd name="T92" fmla="*/ 77 w 446"/>
                <a:gd name="T93" fmla="*/ 67 h 239"/>
                <a:gd name="T94" fmla="*/ 29 w 446"/>
                <a:gd name="T95" fmla="*/ 64 h 239"/>
                <a:gd name="T96" fmla="*/ 12 w 446"/>
                <a:gd name="T97" fmla="*/ 59 h 239"/>
                <a:gd name="T98" fmla="*/ 28 w 446"/>
                <a:gd name="T99" fmla="*/ 56 h 239"/>
                <a:gd name="T100" fmla="*/ 39 w 446"/>
                <a:gd name="T101" fmla="*/ 56 h 239"/>
                <a:gd name="T102" fmla="*/ 25 w 446"/>
                <a:gd name="T103" fmla="*/ 52 h 239"/>
                <a:gd name="T104" fmla="*/ 6 w 446"/>
                <a:gd name="T105" fmla="*/ 50 h 239"/>
                <a:gd name="T106" fmla="*/ 2 w 446"/>
                <a:gd name="T107" fmla="*/ 44 h 239"/>
                <a:gd name="T108" fmla="*/ 23 w 446"/>
                <a:gd name="T109" fmla="*/ 37 h 239"/>
                <a:gd name="T110" fmla="*/ 59 w 446"/>
                <a:gd name="T111" fmla="*/ 36 h 239"/>
                <a:gd name="T112" fmla="*/ 67 w 446"/>
                <a:gd name="T113" fmla="*/ 24 h 239"/>
                <a:gd name="T114" fmla="*/ 123 w 446"/>
                <a:gd name="T115" fmla="*/ 17 h 239"/>
                <a:gd name="T116" fmla="*/ 166 w 446"/>
                <a:gd name="T117" fmla="*/ 14 h 239"/>
                <a:gd name="T118" fmla="*/ 220 w 446"/>
                <a:gd name="T119" fmla="*/ 10 h 239"/>
                <a:gd name="T120" fmla="*/ 293 w 446"/>
                <a:gd name="T121" fmla="*/ 4 h 239"/>
                <a:gd name="T122" fmla="*/ 326 w 446"/>
                <a:gd name="T123" fmla="*/ 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6" h="239">
                  <a:moveTo>
                    <a:pt x="332" y="0"/>
                  </a:moveTo>
                  <a:lnTo>
                    <a:pt x="350" y="2"/>
                  </a:lnTo>
                  <a:lnTo>
                    <a:pt x="369" y="3"/>
                  </a:lnTo>
                  <a:lnTo>
                    <a:pt x="370" y="4"/>
                  </a:lnTo>
                  <a:lnTo>
                    <a:pt x="370" y="6"/>
                  </a:lnTo>
                  <a:lnTo>
                    <a:pt x="360" y="7"/>
                  </a:lnTo>
                  <a:lnTo>
                    <a:pt x="352" y="9"/>
                  </a:lnTo>
                  <a:lnTo>
                    <a:pt x="370" y="9"/>
                  </a:lnTo>
                  <a:lnTo>
                    <a:pt x="387" y="10"/>
                  </a:lnTo>
                  <a:lnTo>
                    <a:pt x="387" y="10"/>
                  </a:lnTo>
                  <a:lnTo>
                    <a:pt x="387" y="12"/>
                  </a:lnTo>
                  <a:lnTo>
                    <a:pt x="386" y="13"/>
                  </a:lnTo>
                  <a:lnTo>
                    <a:pt x="383" y="14"/>
                  </a:lnTo>
                  <a:lnTo>
                    <a:pt x="372" y="14"/>
                  </a:lnTo>
                  <a:lnTo>
                    <a:pt x="360" y="16"/>
                  </a:lnTo>
                  <a:lnTo>
                    <a:pt x="360" y="17"/>
                  </a:lnTo>
                  <a:lnTo>
                    <a:pt x="360" y="20"/>
                  </a:lnTo>
                  <a:lnTo>
                    <a:pt x="364" y="20"/>
                  </a:lnTo>
                  <a:lnTo>
                    <a:pt x="367" y="20"/>
                  </a:lnTo>
                  <a:lnTo>
                    <a:pt x="386" y="16"/>
                  </a:lnTo>
                  <a:lnTo>
                    <a:pt x="406" y="13"/>
                  </a:lnTo>
                  <a:lnTo>
                    <a:pt x="426" y="12"/>
                  </a:lnTo>
                  <a:lnTo>
                    <a:pt x="444" y="13"/>
                  </a:lnTo>
                  <a:lnTo>
                    <a:pt x="444" y="14"/>
                  </a:lnTo>
                  <a:lnTo>
                    <a:pt x="446" y="16"/>
                  </a:lnTo>
                  <a:lnTo>
                    <a:pt x="444" y="19"/>
                  </a:lnTo>
                  <a:lnTo>
                    <a:pt x="442" y="22"/>
                  </a:lnTo>
                  <a:lnTo>
                    <a:pt x="432" y="22"/>
                  </a:lnTo>
                  <a:lnTo>
                    <a:pt x="422" y="23"/>
                  </a:lnTo>
                  <a:lnTo>
                    <a:pt x="412" y="24"/>
                  </a:lnTo>
                  <a:lnTo>
                    <a:pt x="403" y="27"/>
                  </a:lnTo>
                  <a:lnTo>
                    <a:pt x="394" y="30"/>
                  </a:lnTo>
                  <a:lnTo>
                    <a:pt x="387" y="34"/>
                  </a:lnTo>
                  <a:lnTo>
                    <a:pt x="380" y="37"/>
                  </a:lnTo>
                  <a:lnTo>
                    <a:pt x="374" y="42"/>
                  </a:lnTo>
                  <a:lnTo>
                    <a:pt x="376" y="46"/>
                  </a:lnTo>
                  <a:lnTo>
                    <a:pt x="376" y="50"/>
                  </a:lnTo>
                  <a:lnTo>
                    <a:pt x="383" y="53"/>
                  </a:lnTo>
                  <a:lnTo>
                    <a:pt x="389" y="54"/>
                  </a:lnTo>
                  <a:lnTo>
                    <a:pt x="389" y="56"/>
                  </a:lnTo>
                  <a:lnTo>
                    <a:pt x="387" y="57"/>
                  </a:lnTo>
                  <a:lnTo>
                    <a:pt x="376" y="57"/>
                  </a:lnTo>
                  <a:lnTo>
                    <a:pt x="364" y="59"/>
                  </a:lnTo>
                  <a:lnTo>
                    <a:pt x="364" y="60"/>
                  </a:lnTo>
                  <a:lnTo>
                    <a:pt x="364" y="63"/>
                  </a:lnTo>
                  <a:lnTo>
                    <a:pt x="370" y="63"/>
                  </a:lnTo>
                  <a:lnTo>
                    <a:pt x="374" y="64"/>
                  </a:lnTo>
                  <a:lnTo>
                    <a:pt x="376" y="67"/>
                  </a:lnTo>
                  <a:lnTo>
                    <a:pt x="376" y="72"/>
                  </a:lnTo>
                  <a:lnTo>
                    <a:pt x="376" y="72"/>
                  </a:lnTo>
                  <a:lnTo>
                    <a:pt x="376" y="73"/>
                  </a:lnTo>
                  <a:lnTo>
                    <a:pt x="382" y="73"/>
                  </a:lnTo>
                  <a:lnTo>
                    <a:pt x="386" y="73"/>
                  </a:lnTo>
                  <a:lnTo>
                    <a:pt x="386" y="76"/>
                  </a:lnTo>
                  <a:lnTo>
                    <a:pt x="384" y="79"/>
                  </a:lnTo>
                  <a:lnTo>
                    <a:pt x="376" y="79"/>
                  </a:lnTo>
                  <a:lnTo>
                    <a:pt x="367" y="79"/>
                  </a:lnTo>
                  <a:lnTo>
                    <a:pt x="367" y="83"/>
                  </a:lnTo>
                  <a:lnTo>
                    <a:pt x="367" y="87"/>
                  </a:lnTo>
                  <a:lnTo>
                    <a:pt x="359" y="89"/>
                  </a:lnTo>
                  <a:lnTo>
                    <a:pt x="353" y="90"/>
                  </a:lnTo>
                  <a:lnTo>
                    <a:pt x="347" y="93"/>
                  </a:lnTo>
                  <a:lnTo>
                    <a:pt x="340" y="96"/>
                  </a:lnTo>
                  <a:lnTo>
                    <a:pt x="342" y="102"/>
                  </a:lnTo>
                  <a:lnTo>
                    <a:pt x="343" y="107"/>
                  </a:lnTo>
                  <a:lnTo>
                    <a:pt x="337" y="107"/>
                  </a:lnTo>
                  <a:lnTo>
                    <a:pt x="332" y="107"/>
                  </a:lnTo>
                  <a:lnTo>
                    <a:pt x="336" y="109"/>
                  </a:lnTo>
                  <a:lnTo>
                    <a:pt x="337" y="110"/>
                  </a:lnTo>
                  <a:lnTo>
                    <a:pt x="339" y="113"/>
                  </a:lnTo>
                  <a:lnTo>
                    <a:pt x="340" y="119"/>
                  </a:lnTo>
                  <a:lnTo>
                    <a:pt x="339" y="120"/>
                  </a:lnTo>
                  <a:lnTo>
                    <a:pt x="339" y="121"/>
                  </a:lnTo>
                  <a:lnTo>
                    <a:pt x="322" y="117"/>
                  </a:lnTo>
                  <a:lnTo>
                    <a:pt x="307" y="113"/>
                  </a:lnTo>
                  <a:lnTo>
                    <a:pt x="309" y="116"/>
                  </a:lnTo>
                  <a:lnTo>
                    <a:pt x="310" y="119"/>
                  </a:lnTo>
                  <a:lnTo>
                    <a:pt x="303" y="119"/>
                  </a:lnTo>
                  <a:lnTo>
                    <a:pt x="297" y="119"/>
                  </a:lnTo>
                  <a:lnTo>
                    <a:pt x="297" y="121"/>
                  </a:lnTo>
                  <a:lnTo>
                    <a:pt x="297" y="124"/>
                  </a:lnTo>
                  <a:lnTo>
                    <a:pt x="313" y="124"/>
                  </a:lnTo>
                  <a:lnTo>
                    <a:pt x="327" y="124"/>
                  </a:lnTo>
                  <a:lnTo>
                    <a:pt x="329" y="127"/>
                  </a:lnTo>
                  <a:lnTo>
                    <a:pt x="329" y="131"/>
                  </a:lnTo>
                  <a:lnTo>
                    <a:pt x="317" y="136"/>
                  </a:lnTo>
                  <a:lnTo>
                    <a:pt x="306" y="140"/>
                  </a:lnTo>
                  <a:lnTo>
                    <a:pt x="294" y="143"/>
                  </a:lnTo>
                  <a:lnTo>
                    <a:pt x="285" y="147"/>
                  </a:lnTo>
                  <a:lnTo>
                    <a:pt x="263" y="149"/>
                  </a:lnTo>
                  <a:lnTo>
                    <a:pt x="243" y="150"/>
                  </a:lnTo>
                  <a:lnTo>
                    <a:pt x="232" y="161"/>
                  </a:lnTo>
                  <a:lnTo>
                    <a:pt x="219" y="171"/>
                  </a:lnTo>
                  <a:lnTo>
                    <a:pt x="207" y="174"/>
                  </a:lnTo>
                  <a:lnTo>
                    <a:pt x="192" y="177"/>
                  </a:lnTo>
                  <a:lnTo>
                    <a:pt x="176" y="179"/>
                  </a:lnTo>
                  <a:lnTo>
                    <a:pt x="163" y="181"/>
                  </a:lnTo>
                  <a:lnTo>
                    <a:pt x="162" y="190"/>
                  </a:lnTo>
                  <a:lnTo>
                    <a:pt x="160" y="197"/>
                  </a:lnTo>
                  <a:lnTo>
                    <a:pt x="149" y="204"/>
                  </a:lnTo>
                  <a:lnTo>
                    <a:pt x="139" y="210"/>
                  </a:lnTo>
                  <a:lnTo>
                    <a:pt x="137" y="216"/>
                  </a:lnTo>
                  <a:lnTo>
                    <a:pt x="136" y="221"/>
                  </a:lnTo>
                  <a:lnTo>
                    <a:pt x="125" y="230"/>
                  </a:lnTo>
                  <a:lnTo>
                    <a:pt x="112" y="239"/>
                  </a:lnTo>
                  <a:lnTo>
                    <a:pt x="105" y="233"/>
                  </a:lnTo>
                  <a:lnTo>
                    <a:pt x="95" y="229"/>
                  </a:lnTo>
                  <a:lnTo>
                    <a:pt x="87" y="230"/>
                  </a:lnTo>
                  <a:lnTo>
                    <a:pt x="80" y="230"/>
                  </a:lnTo>
                  <a:lnTo>
                    <a:pt x="75" y="213"/>
                  </a:lnTo>
                  <a:lnTo>
                    <a:pt x="67" y="196"/>
                  </a:lnTo>
                  <a:lnTo>
                    <a:pt x="72" y="191"/>
                  </a:lnTo>
                  <a:lnTo>
                    <a:pt x="76" y="187"/>
                  </a:lnTo>
                  <a:lnTo>
                    <a:pt x="73" y="187"/>
                  </a:lnTo>
                  <a:lnTo>
                    <a:pt x="70" y="187"/>
                  </a:lnTo>
                  <a:lnTo>
                    <a:pt x="69" y="189"/>
                  </a:lnTo>
                  <a:lnTo>
                    <a:pt x="66" y="190"/>
                  </a:lnTo>
                  <a:lnTo>
                    <a:pt x="70" y="170"/>
                  </a:lnTo>
                  <a:lnTo>
                    <a:pt x="76" y="149"/>
                  </a:lnTo>
                  <a:lnTo>
                    <a:pt x="76" y="149"/>
                  </a:lnTo>
                  <a:lnTo>
                    <a:pt x="77" y="149"/>
                  </a:lnTo>
                  <a:lnTo>
                    <a:pt x="82" y="150"/>
                  </a:lnTo>
                  <a:lnTo>
                    <a:pt x="86" y="151"/>
                  </a:lnTo>
                  <a:lnTo>
                    <a:pt x="89" y="151"/>
                  </a:lnTo>
                  <a:lnTo>
                    <a:pt x="93" y="150"/>
                  </a:lnTo>
                  <a:lnTo>
                    <a:pt x="90" y="147"/>
                  </a:lnTo>
                  <a:lnTo>
                    <a:pt x="89" y="144"/>
                  </a:lnTo>
                  <a:lnTo>
                    <a:pt x="99" y="139"/>
                  </a:lnTo>
                  <a:lnTo>
                    <a:pt x="107" y="133"/>
                  </a:lnTo>
                  <a:lnTo>
                    <a:pt x="106" y="121"/>
                  </a:lnTo>
                  <a:lnTo>
                    <a:pt x="103" y="110"/>
                  </a:lnTo>
                  <a:lnTo>
                    <a:pt x="96" y="110"/>
                  </a:lnTo>
                  <a:lnTo>
                    <a:pt x="90" y="109"/>
                  </a:lnTo>
                  <a:lnTo>
                    <a:pt x="86" y="107"/>
                  </a:lnTo>
                  <a:lnTo>
                    <a:pt x="83" y="103"/>
                  </a:lnTo>
                  <a:lnTo>
                    <a:pt x="86" y="99"/>
                  </a:lnTo>
                  <a:lnTo>
                    <a:pt x="89" y="94"/>
                  </a:lnTo>
                  <a:lnTo>
                    <a:pt x="90" y="89"/>
                  </a:lnTo>
                  <a:lnTo>
                    <a:pt x="92" y="82"/>
                  </a:lnTo>
                  <a:lnTo>
                    <a:pt x="83" y="76"/>
                  </a:lnTo>
                  <a:lnTo>
                    <a:pt x="77" y="67"/>
                  </a:lnTo>
                  <a:lnTo>
                    <a:pt x="60" y="66"/>
                  </a:lnTo>
                  <a:lnTo>
                    <a:pt x="45" y="66"/>
                  </a:lnTo>
                  <a:lnTo>
                    <a:pt x="29" y="64"/>
                  </a:lnTo>
                  <a:lnTo>
                    <a:pt x="12" y="64"/>
                  </a:lnTo>
                  <a:lnTo>
                    <a:pt x="12" y="62"/>
                  </a:lnTo>
                  <a:lnTo>
                    <a:pt x="12" y="59"/>
                  </a:lnTo>
                  <a:lnTo>
                    <a:pt x="13" y="57"/>
                  </a:lnTo>
                  <a:lnTo>
                    <a:pt x="15" y="56"/>
                  </a:lnTo>
                  <a:lnTo>
                    <a:pt x="28" y="56"/>
                  </a:lnTo>
                  <a:lnTo>
                    <a:pt x="39" y="57"/>
                  </a:lnTo>
                  <a:lnTo>
                    <a:pt x="39" y="56"/>
                  </a:lnTo>
                  <a:lnTo>
                    <a:pt x="39" y="56"/>
                  </a:lnTo>
                  <a:lnTo>
                    <a:pt x="38" y="53"/>
                  </a:lnTo>
                  <a:lnTo>
                    <a:pt x="36" y="50"/>
                  </a:lnTo>
                  <a:lnTo>
                    <a:pt x="25" y="52"/>
                  </a:lnTo>
                  <a:lnTo>
                    <a:pt x="15" y="52"/>
                  </a:lnTo>
                  <a:lnTo>
                    <a:pt x="10" y="52"/>
                  </a:lnTo>
                  <a:lnTo>
                    <a:pt x="6" y="50"/>
                  </a:lnTo>
                  <a:lnTo>
                    <a:pt x="3" y="49"/>
                  </a:lnTo>
                  <a:lnTo>
                    <a:pt x="0" y="46"/>
                  </a:lnTo>
                  <a:lnTo>
                    <a:pt x="2" y="44"/>
                  </a:lnTo>
                  <a:lnTo>
                    <a:pt x="5" y="42"/>
                  </a:lnTo>
                  <a:lnTo>
                    <a:pt x="15" y="39"/>
                  </a:lnTo>
                  <a:lnTo>
                    <a:pt x="23" y="37"/>
                  </a:lnTo>
                  <a:lnTo>
                    <a:pt x="32" y="36"/>
                  </a:lnTo>
                  <a:lnTo>
                    <a:pt x="42" y="36"/>
                  </a:lnTo>
                  <a:lnTo>
                    <a:pt x="59" y="36"/>
                  </a:lnTo>
                  <a:lnTo>
                    <a:pt x="76" y="36"/>
                  </a:lnTo>
                  <a:lnTo>
                    <a:pt x="72" y="30"/>
                  </a:lnTo>
                  <a:lnTo>
                    <a:pt x="67" y="24"/>
                  </a:lnTo>
                  <a:lnTo>
                    <a:pt x="87" y="23"/>
                  </a:lnTo>
                  <a:lnTo>
                    <a:pt x="106" y="22"/>
                  </a:lnTo>
                  <a:lnTo>
                    <a:pt x="123" y="17"/>
                  </a:lnTo>
                  <a:lnTo>
                    <a:pt x="140" y="12"/>
                  </a:lnTo>
                  <a:lnTo>
                    <a:pt x="153" y="13"/>
                  </a:lnTo>
                  <a:lnTo>
                    <a:pt x="166" y="14"/>
                  </a:lnTo>
                  <a:lnTo>
                    <a:pt x="180" y="14"/>
                  </a:lnTo>
                  <a:lnTo>
                    <a:pt x="193" y="13"/>
                  </a:lnTo>
                  <a:lnTo>
                    <a:pt x="220" y="10"/>
                  </a:lnTo>
                  <a:lnTo>
                    <a:pt x="249" y="6"/>
                  </a:lnTo>
                  <a:lnTo>
                    <a:pt x="267" y="4"/>
                  </a:lnTo>
                  <a:lnTo>
                    <a:pt x="293" y="4"/>
                  </a:lnTo>
                  <a:lnTo>
                    <a:pt x="306" y="3"/>
                  </a:lnTo>
                  <a:lnTo>
                    <a:pt x="317" y="3"/>
                  </a:lnTo>
                  <a:lnTo>
                    <a:pt x="326" y="2"/>
                  </a:lnTo>
                  <a:lnTo>
                    <a:pt x="3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Freeform 435"/>
            <p:cNvSpPr/>
            <p:nvPr/>
          </p:nvSpPr>
          <p:spPr bwMode="auto">
            <a:xfrm>
              <a:off x="3276" y="2315"/>
              <a:ext cx="234" cy="63"/>
            </a:xfrm>
            <a:custGeom>
              <a:avLst/>
              <a:gdLst>
                <a:gd name="T0" fmla="*/ 175 w 234"/>
                <a:gd name="T1" fmla="*/ 2 h 63"/>
                <a:gd name="T2" fmla="*/ 214 w 234"/>
                <a:gd name="T3" fmla="*/ 5 h 63"/>
                <a:gd name="T4" fmla="*/ 234 w 234"/>
                <a:gd name="T5" fmla="*/ 8 h 63"/>
                <a:gd name="T6" fmla="*/ 211 w 234"/>
                <a:gd name="T7" fmla="*/ 12 h 63"/>
                <a:gd name="T8" fmla="*/ 180 w 234"/>
                <a:gd name="T9" fmla="*/ 20 h 63"/>
                <a:gd name="T10" fmla="*/ 145 w 234"/>
                <a:gd name="T11" fmla="*/ 28 h 63"/>
                <a:gd name="T12" fmla="*/ 114 w 234"/>
                <a:gd name="T13" fmla="*/ 30 h 63"/>
                <a:gd name="T14" fmla="*/ 100 w 234"/>
                <a:gd name="T15" fmla="*/ 33 h 63"/>
                <a:gd name="T16" fmla="*/ 104 w 234"/>
                <a:gd name="T17" fmla="*/ 35 h 63"/>
                <a:gd name="T18" fmla="*/ 108 w 234"/>
                <a:gd name="T19" fmla="*/ 39 h 63"/>
                <a:gd name="T20" fmla="*/ 107 w 234"/>
                <a:gd name="T21" fmla="*/ 42 h 63"/>
                <a:gd name="T22" fmla="*/ 93 w 234"/>
                <a:gd name="T23" fmla="*/ 45 h 63"/>
                <a:gd name="T24" fmla="*/ 71 w 234"/>
                <a:gd name="T25" fmla="*/ 56 h 63"/>
                <a:gd name="T26" fmla="*/ 53 w 234"/>
                <a:gd name="T27" fmla="*/ 63 h 63"/>
                <a:gd name="T28" fmla="*/ 13 w 234"/>
                <a:gd name="T29" fmla="*/ 59 h 63"/>
                <a:gd name="T30" fmla="*/ 0 w 234"/>
                <a:gd name="T31" fmla="*/ 56 h 63"/>
                <a:gd name="T32" fmla="*/ 0 w 234"/>
                <a:gd name="T33" fmla="*/ 53 h 63"/>
                <a:gd name="T34" fmla="*/ 11 w 234"/>
                <a:gd name="T35" fmla="*/ 53 h 63"/>
                <a:gd name="T36" fmla="*/ 30 w 234"/>
                <a:gd name="T37" fmla="*/ 50 h 63"/>
                <a:gd name="T38" fmla="*/ 38 w 234"/>
                <a:gd name="T39" fmla="*/ 46 h 63"/>
                <a:gd name="T40" fmla="*/ 40 w 234"/>
                <a:gd name="T41" fmla="*/ 43 h 63"/>
                <a:gd name="T42" fmla="*/ 47 w 234"/>
                <a:gd name="T43" fmla="*/ 40 h 63"/>
                <a:gd name="T44" fmla="*/ 51 w 234"/>
                <a:gd name="T45" fmla="*/ 38 h 63"/>
                <a:gd name="T46" fmla="*/ 53 w 234"/>
                <a:gd name="T47" fmla="*/ 38 h 63"/>
                <a:gd name="T48" fmla="*/ 61 w 234"/>
                <a:gd name="T49" fmla="*/ 38 h 63"/>
                <a:gd name="T50" fmla="*/ 60 w 234"/>
                <a:gd name="T51" fmla="*/ 33 h 63"/>
                <a:gd name="T52" fmla="*/ 57 w 234"/>
                <a:gd name="T53" fmla="*/ 26 h 63"/>
                <a:gd name="T54" fmla="*/ 73 w 234"/>
                <a:gd name="T55" fmla="*/ 26 h 63"/>
                <a:gd name="T56" fmla="*/ 88 w 234"/>
                <a:gd name="T57" fmla="*/ 26 h 63"/>
                <a:gd name="T58" fmla="*/ 98 w 234"/>
                <a:gd name="T59" fmla="*/ 22 h 63"/>
                <a:gd name="T60" fmla="*/ 110 w 234"/>
                <a:gd name="T61" fmla="*/ 20 h 63"/>
                <a:gd name="T62" fmla="*/ 120 w 234"/>
                <a:gd name="T63" fmla="*/ 18 h 63"/>
                <a:gd name="T64" fmla="*/ 107 w 234"/>
                <a:gd name="T65" fmla="*/ 18 h 63"/>
                <a:gd name="T66" fmla="*/ 80 w 234"/>
                <a:gd name="T67" fmla="*/ 16 h 63"/>
                <a:gd name="T68" fmla="*/ 64 w 234"/>
                <a:gd name="T69" fmla="*/ 13 h 63"/>
                <a:gd name="T70" fmla="*/ 57 w 234"/>
                <a:gd name="T71" fmla="*/ 9 h 63"/>
                <a:gd name="T72" fmla="*/ 83 w 234"/>
                <a:gd name="T73" fmla="*/ 6 h 63"/>
                <a:gd name="T74" fmla="*/ 123 w 234"/>
                <a:gd name="T75" fmla="*/ 6 h 63"/>
                <a:gd name="T76" fmla="*/ 145 w 234"/>
                <a:gd name="T77" fmla="*/ 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4" h="63">
                  <a:moveTo>
                    <a:pt x="155" y="0"/>
                  </a:moveTo>
                  <a:lnTo>
                    <a:pt x="175" y="2"/>
                  </a:lnTo>
                  <a:lnTo>
                    <a:pt x="194" y="3"/>
                  </a:lnTo>
                  <a:lnTo>
                    <a:pt x="214" y="5"/>
                  </a:lnTo>
                  <a:lnTo>
                    <a:pt x="234" y="6"/>
                  </a:lnTo>
                  <a:lnTo>
                    <a:pt x="234" y="8"/>
                  </a:lnTo>
                  <a:lnTo>
                    <a:pt x="232" y="9"/>
                  </a:lnTo>
                  <a:lnTo>
                    <a:pt x="211" y="12"/>
                  </a:lnTo>
                  <a:lnTo>
                    <a:pt x="194" y="16"/>
                  </a:lnTo>
                  <a:lnTo>
                    <a:pt x="180" y="20"/>
                  </a:lnTo>
                  <a:lnTo>
                    <a:pt x="161" y="26"/>
                  </a:lnTo>
                  <a:lnTo>
                    <a:pt x="145" y="28"/>
                  </a:lnTo>
                  <a:lnTo>
                    <a:pt x="130" y="29"/>
                  </a:lnTo>
                  <a:lnTo>
                    <a:pt x="114" y="30"/>
                  </a:lnTo>
                  <a:lnTo>
                    <a:pt x="100" y="32"/>
                  </a:lnTo>
                  <a:lnTo>
                    <a:pt x="100" y="33"/>
                  </a:lnTo>
                  <a:lnTo>
                    <a:pt x="100" y="33"/>
                  </a:lnTo>
                  <a:lnTo>
                    <a:pt x="104" y="35"/>
                  </a:lnTo>
                  <a:lnTo>
                    <a:pt x="108" y="35"/>
                  </a:lnTo>
                  <a:lnTo>
                    <a:pt x="108" y="39"/>
                  </a:lnTo>
                  <a:lnTo>
                    <a:pt x="108" y="42"/>
                  </a:lnTo>
                  <a:lnTo>
                    <a:pt x="107" y="42"/>
                  </a:lnTo>
                  <a:lnTo>
                    <a:pt x="105" y="42"/>
                  </a:lnTo>
                  <a:lnTo>
                    <a:pt x="93" y="45"/>
                  </a:lnTo>
                  <a:lnTo>
                    <a:pt x="78" y="48"/>
                  </a:lnTo>
                  <a:lnTo>
                    <a:pt x="71" y="56"/>
                  </a:lnTo>
                  <a:lnTo>
                    <a:pt x="63" y="63"/>
                  </a:lnTo>
                  <a:lnTo>
                    <a:pt x="53" y="63"/>
                  </a:lnTo>
                  <a:lnTo>
                    <a:pt x="33" y="60"/>
                  </a:lnTo>
                  <a:lnTo>
                    <a:pt x="13" y="59"/>
                  </a:lnTo>
                  <a:lnTo>
                    <a:pt x="1" y="58"/>
                  </a:lnTo>
                  <a:lnTo>
                    <a:pt x="0" y="56"/>
                  </a:lnTo>
                  <a:lnTo>
                    <a:pt x="0" y="55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11" y="53"/>
                  </a:lnTo>
                  <a:lnTo>
                    <a:pt x="24" y="52"/>
                  </a:lnTo>
                  <a:lnTo>
                    <a:pt x="30" y="50"/>
                  </a:lnTo>
                  <a:lnTo>
                    <a:pt x="35" y="49"/>
                  </a:lnTo>
                  <a:lnTo>
                    <a:pt x="38" y="46"/>
                  </a:lnTo>
                  <a:lnTo>
                    <a:pt x="40" y="43"/>
                  </a:lnTo>
                  <a:lnTo>
                    <a:pt x="40" y="43"/>
                  </a:lnTo>
                  <a:lnTo>
                    <a:pt x="40" y="42"/>
                  </a:lnTo>
                  <a:lnTo>
                    <a:pt x="47" y="40"/>
                  </a:lnTo>
                  <a:lnTo>
                    <a:pt x="55" y="39"/>
                  </a:lnTo>
                  <a:lnTo>
                    <a:pt x="51" y="38"/>
                  </a:lnTo>
                  <a:lnTo>
                    <a:pt x="47" y="36"/>
                  </a:lnTo>
                  <a:lnTo>
                    <a:pt x="53" y="38"/>
                  </a:lnTo>
                  <a:lnTo>
                    <a:pt x="57" y="38"/>
                  </a:lnTo>
                  <a:lnTo>
                    <a:pt x="61" y="38"/>
                  </a:lnTo>
                  <a:lnTo>
                    <a:pt x="64" y="36"/>
                  </a:lnTo>
                  <a:lnTo>
                    <a:pt x="60" y="33"/>
                  </a:lnTo>
                  <a:lnTo>
                    <a:pt x="57" y="29"/>
                  </a:lnTo>
                  <a:lnTo>
                    <a:pt x="57" y="26"/>
                  </a:lnTo>
                  <a:lnTo>
                    <a:pt x="58" y="23"/>
                  </a:lnTo>
                  <a:lnTo>
                    <a:pt x="73" y="26"/>
                  </a:lnTo>
                  <a:lnTo>
                    <a:pt x="85" y="30"/>
                  </a:lnTo>
                  <a:lnTo>
                    <a:pt x="88" y="26"/>
                  </a:lnTo>
                  <a:lnTo>
                    <a:pt x="93" y="25"/>
                  </a:lnTo>
                  <a:lnTo>
                    <a:pt x="98" y="22"/>
                  </a:lnTo>
                  <a:lnTo>
                    <a:pt x="104" y="22"/>
                  </a:lnTo>
                  <a:lnTo>
                    <a:pt x="110" y="20"/>
                  </a:lnTo>
                  <a:lnTo>
                    <a:pt x="115" y="19"/>
                  </a:lnTo>
                  <a:lnTo>
                    <a:pt x="120" y="18"/>
                  </a:lnTo>
                  <a:lnTo>
                    <a:pt x="124" y="15"/>
                  </a:lnTo>
                  <a:lnTo>
                    <a:pt x="107" y="18"/>
                  </a:lnTo>
                  <a:lnTo>
                    <a:pt x="90" y="18"/>
                  </a:lnTo>
                  <a:lnTo>
                    <a:pt x="80" y="16"/>
                  </a:lnTo>
                  <a:lnTo>
                    <a:pt x="73" y="15"/>
                  </a:lnTo>
                  <a:lnTo>
                    <a:pt x="64" y="13"/>
                  </a:lnTo>
                  <a:lnTo>
                    <a:pt x="57" y="10"/>
                  </a:lnTo>
                  <a:lnTo>
                    <a:pt x="57" y="9"/>
                  </a:lnTo>
                  <a:lnTo>
                    <a:pt x="58" y="8"/>
                  </a:lnTo>
                  <a:lnTo>
                    <a:pt x="83" y="6"/>
                  </a:lnTo>
                  <a:lnTo>
                    <a:pt x="110" y="6"/>
                  </a:lnTo>
                  <a:lnTo>
                    <a:pt x="123" y="6"/>
                  </a:lnTo>
                  <a:lnTo>
                    <a:pt x="134" y="6"/>
                  </a:lnTo>
                  <a:lnTo>
                    <a:pt x="145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0" name="Freeform 436"/>
            <p:cNvSpPr/>
            <p:nvPr/>
          </p:nvSpPr>
          <p:spPr bwMode="auto">
            <a:xfrm>
              <a:off x="4565" y="2328"/>
              <a:ext cx="64" cy="23"/>
            </a:xfrm>
            <a:custGeom>
              <a:avLst/>
              <a:gdLst>
                <a:gd name="T0" fmla="*/ 0 w 64"/>
                <a:gd name="T1" fmla="*/ 12 h 23"/>
                <a:gd name="T2" fmla="*/ 0 w 64"/>
                <a:gd name="T3" fmla="*/ 6 h 23"/>
                <a:gd name="T4" fmla="*/ 0 w 64"/>
                <a:gd name="T5" fmla="*/ 0 h 23"/>
                <a:gd name="T6" fmla="*/ 16 w 64"/>
                <a:gd name="T7" fmla="*/ 0 h 23"/>
                <a:gd name="T8" fmla="*/ 34 w 64"/>
                <a:gd name="T9" fmla="*/ 2 h 23"/>
                <a:gd name="T10" fmla="*/ 49 w 64"/>
                <a:gd name="T11" fmla="*/ 10 h 23"/>
                <a:gd name="T12" fmla="*/ 64 w 64"/>
                <a:gd name="T13" fmla="*/ 17 h 23"/>
                <a:gd name="T14" fmla="*/ 64 w 64"/>
                <a:gd name="T15" fmla="*/ 20 h 23"/>
                <a:gd name="T16" fmla="*/ 64 w 64"/>
                <a:gd name="T17" fmla="*/ 23 h 23"/>
                <a:gd name="T18" fmla="*/ 61 w 64"/>
                <a:gd name="T19" fmla="*/ 23 h 23"/>
                <a:gd name="T20" fmla="*/ 57 w 64"/>
                <a:gd name="T21" fmla="*/ 23 h 23"/>
                <a:gd name="T22" fmla="*/ 44 w 64"/>
                <a:gd name="T23" fmla="*/ 20 h 23"/>
                <a:gd name="T24" fmla="*/ 29 w 64"/>
                <a:gd name="T25" fmla="*/ 16 h 23"/>
                <a:gd name="T26" fmla="*/ 11 w 64"/>
                <a:gd name="T27" fmla="*/ 13 h 23"/>
                <a:gd name="T28" fmla="*/ 0 w 64"/>
                <a:gd name="T29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23">
                  <a:moveTo>
                    <a:pt x="0" y="12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2"/>
                  </a:lnTo>
                  <a:lnTo>
                    <a:pt x="49" y="10"/>
                  </a:lnTo>
                  <a:lnTo>
                    <a:pt x="64" y="17"/>
                  </a:lnTo>
                  <a:lnTo>
                    <a:pt x="64" y="20"/>
                  </a:lnTo>
                  <a:lnTo>
                    <a:pt x="64" y="23"/>
                  </a:lnTo>
                  <a:lnTo>
                    <a:pt x="61" y="23"/>
                  </a:lnTo>
                  <a:lnTo>
                    <a:pt x="57" y="23"/>
                  </a:lnTo>
                  <a:lnTo>
                    <a:pt x="44" y="20"/>
                  </a:lnTo>
                  <a:lnTo>
                    <a:pt x="29" y="16"/>
                  </a:lnTo>
                  <a:lnTo>
                    <a:pt x="11" y="13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1" name="Freeform 437"/>
            <p:cNvSpPr/>
            <p:nvPr/>
          </p:nvSpPr>
          <p:spPr bwMode="auto">
            <a:xfrm>
              <a:off x="3250" y="2330"/>
              <a:ext cx="70" cy="27"/>
            </a:xfrm>
            <a:custGeom>
              <a:avLst/>
              <a:gdLst>
                <a:gd name="T0" fmla="*/ 33 w 70"/>
                <a:gd name="T1" fmla="*/ 0 h 27"/>
                <a:gd name="T2" fmla="*/ 39 w 70"/>
                <a:gd name="T3" fmla="*/ 0 h 27"/>
                <a:gd name="T4" fmla="*/ 46 w 70"/>
                <a:gd name="T5" fmla="*/ 1 h 27"/>
                <a:gd name="T6" fmla="*/ 51 w 70"/>
                <a:gd name="T7" fmla="*/ 3 h 27"/>
                <a:gd name="T8" fmla="*/ 56 w 70"/>
                <a:gd name="T9" fmla="*/ 5 h 27"/>
                <a:gd name="T10" fmla="*/ 61 w 70"/>
                <a:gd name="T11" fmla="*/ 8 h 27"/>
                <a:gd name="T12" fmla="*/ 64 w 70"/>
                <a:gd name="T13" fmla="*/ 11 h 27"/>
                <a:gd name="T14" fmla="*/ 67 w 70"/>
                <a:gd name="T15" fmla="*/ 15 h 27"/>
                <a:gd name="T16" fmla="*/ 70 w 70"/>
                <a:gd name="T17" fmla="*/ 20 h 27"/>
                <a:gd name="T18" fmla="*/ 69 w 70"/>
                <a:gd name="T19" fmla="*/ 20 h 27"/>
                <a:gd name="T20" fmla="*/ 67 w 70"/>
                <a:gd name="T21" fmla="*/ 20 h 27"/>
                <a:gd name="T22" fmla="*/ 56 w 70"/>
                <a:gd name="T23" fmla="*/ 24 h 27"/>
                <a:gd name="T24" fmla="*/ 43 w 70"/>
                <a:gd name="T25" fmla="*/ 25 h 27"/>
                <a:gd name="T26" fmla="*/ 31 w 70"/>
                <a:gd name="T27" fmla="*/ 27 h 27"/>
                <a:gd name="T28" fmla="*/ 24 w 70"/>
                <a:gd name="T29" fmla="*/ 27 h 27"/>
                <a:gd name="T30" fmla="*/ 17 w 70"/>
                <a:gd name="T31" fmla="*/ 25 h 27"/>
                <a:gd name="T32" fmla="*/ 10 w 70"/>
                <a:gd name="T33" fmla="*/ 21 h 27"/>
                <a:gd name="T34" fmla="*/ 4 w 70"/>
                <a:gd name="T35" fmla="*/ 17 h 27"/>
                <a:gd name="T36" fmla="*/ 0 w 70"/>
                <a:gd name="T37" fmla="*/ 11 h 27"/>
                <a:gd name="T38" fmla="*/ 9 w 70"/>
                <a:gd name="T39" fmla="*/ 11 h 27"/>
                <a:gd name="T40" fmla="*/ 17 w 70"/>
                <a:gd name="T41" fmla="*/ 8 h 27"/>
                <a:gd name="T42" fmla="*/ 26 w 70"/>
                <a:gd name="T43" fmla="*/ 4 h 27"/>
                <a:gd name="T44" fmla="*/ 33 w 70"/>
                <a:gd name="T4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27">
                  <a:moveTo>
                    <a:pt x="33" y="0"/>
                  </a:moveTo>
                  <a:lnTo>
                    <a:pt x="39" y="0"/>
                  </a:lnTo>
                  <a:lnTo>
                    <a:pt x="46" y="1"/>
                  </a:lnTo>
                  <a:lnTo>
                    <a:pt x="51" y="3"/>
                  </a:lnTo>
                  <a:lnTo>
                    <a:pt x="56" y="5"/>
                  </a:lnTo>
                  <a:lnTo>
                    <a:pt x="61" y="8"/>
                  </a:lnTo>
                  <a:lnTo>
                    <a:pt x="64" y="11"/>
                  </a:lnTo>
                  <a:lnTo>
                    <a:pt x="67" y="15"/>
                  </a:lnTo>
                  <a:lnTo>
                    <a:pt x="70" y="20"/>
                  </a:lnTo>
                  <a:lnTo>
                    <a:pt x="69" y="20"/>
                  </a:lnTo>
                  <a:lnTo>
                    <a:pt x="67" y="20"/>
                  </a:lnTo>
                  <a:lnTo>
                    <a:pt x="56" y="24"/>
                  </a:lnTo>
                  <a:lnTo>
                    <a:pt x="43" y="25"/>
                  </a:lnTo>
                  <a:lnTo>
                    <a:pt x="31" y="27"/>
                  </a:lnTo>
                  <a:lnTo>
                    <a:pt x="24" y="27"/>
                  </a:lnTo>
                  <a:lnTo>
                    <a:pt x="17" y="25"/>
                  </a:lnTo>
                  <a:lnTo>
                    <a:pt x="10" y="21"/>
                  </a:lnTo>
                  <a:lnTo>
                    <a:pt x="4" y="17"/>
                  </a:lnTo>
                  <a:lnTo>
                    <a:pt x="0" y="11"/>
                  </a:lnTo>
                  <a:lnTo>
                    <a:pt x="9" y="11"/>
                  </a:lnTo>
                  <a:lnTo>
                    <a:pt x="17" y="8"/>
                  </a:lnTo>
                  <a:lnTo>
                    <a:pt x="26" y="4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2" name="Freeform 438"/>
            <p:cNvSpPr/>
            <p:nvPr/>
          </p:nvSpPr>
          <p:spPr bwMode="auto">
            <a:xfrm>
              <a:off x="4062" y="2338"/>
              <a:ext cx="3" cy="1"/>
            </a:xfrm>
            <a:custGeom>
              <a:avLst/>
              <a:gdLst>
                <a:gd name="T0" fmla="*/ 0 w 3"/>
                <a:gd name="T1" fmla="*/ 2 w 3"/>
                <a:gd name="T2" fmla="*/ 3 w 3"/>
                <a:gd name="T3" fmla="*/ 2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2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3" name="Freeform 439"/>
            <p:cNvSpPr/>
            <p:nvPr/>
          </p:nvSpPr>
          <p:spPr bwMode="auto">
            <a:xfrm>
              <a:off x="4070" y="2338"/>
              <a:ext cx="48" cy="12"/>
            </a:xfrm>
            <a:custGeom>
              <a:avLst/>
              <a:gdLst>
                <a:gd name="T0" fmla="*/ 0 w 48"/>
                <a:gd name="T1" fmla="*/ 0 h 12"/>
                <a:gd name="T2" fmla="*/ 11 w 48"/>
                <a:gd name="T3" fmla="*/ 0 h 12"/>
                <a:gd name="T4" fmla="*/ 24 w 48"/>
                <a:gd name="T5" fmla="*/ 2 h 12"/>
                <a:gd name="T6" fmla="*/ 35 w 48"/>
                <a:gd name="T7" fmla="*/ 2 h 12"/>
                <a:gd name="T8" fmla="*/ 48 w 48"/>
                <a:gd name="T9" fmla="*/ 2 h 12"/>
                <a:gd name="T10" fmla="*/ 48 w 48"/>
                <a:gd name="T11" fmla="*/ 3 h 12"/>
                <a:gd name="T12" fmla="*/ 48 w 48"/>
                <a:gd name="T13" fmla="*/ 3 h 12"/>
                <a:gd name="T14" fmla="*/ 48 w 48"/>
                <a:gd name="T15" fmla="*/ 5 h 12"/>
                <a:gd name="T16" fmla="*/ 48 w 48"/>
                <a:gd name="T17" fmla="*/ 6 h 12"/>
                <a:gd name="T18" fmla="*/ 40 w 48"/>
                <a:gd name="T19" fmla="*/ 9 h 12"/>
                <a:gd name="T20" fmla="*/ 30 w 48"/>
                <a:gd name="T21" fmla="*/ 12 h 12"/>
                <a:gd name="T22" fmla="*/ 20 w 48"/>
                <a:gd name="T23" fmla="*/ 12 h 12"/>
                <a:gd name="T24" fmla="*/ 8 w 48"/>
                <a:gd name="T25" fmla="*/ 10 h 12"/>
                <a:gd name="T26" fmla="*/ 4 w 48"/>
                <a:gd name="T27" fmla="*/ 6 h 12"/>
                <a:gd name="T28" fmla="*/ 0 w 48"/>
                <a:gd name="T2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12">
                  <a:moveTo>
                    <a:pt x="0" y="0"/>
                  </a:moveTo>
                  <a:lnTo>
                    <a:pt x="11" y="0"/>
                  </a:lnTo>
                  <a:lnTo>
                    <a:pt x="24" y="2"/>
                  </a:lnTo>
                  <a:lnTo>
                    <a:pt x="35" y="2"/>
                  </a:lnTo>
                  <a:lnTo>
                    <a:pt x="48" y="2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8" y="5"/>
                  </a:lnTo>
                  <a:lnTo>
                    <a:pt x="48" y="6"/>
                  </a:lnTo>
                  <a:lnTo>
                    <a:pt x="40" y="9"/>
                  </a:lnTo>
                  <a:lnTo>
                    <a:pt x="30" y="12"/>
                  </a:lnTo>
                  <a:lnTo>
                    <a:pt x="20" y="12"/>
                  </a:lnTo>
                  <a:lnTo>
                    <a:pt x="8" y="10"/>
                  </a:lnTo>
                  <a:lnTo>
                    <a:pt x="4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4" name="Freeform 440"/>
            <p:cNvSpPr/>
            <p:nvPr/>
          </p:nvSpPr>
          <p:spPr bwMode="auto">
            <a:xfrm>
              <a:off x="3177" y="2344"/>
              <a:ext cx="36" cy="14"/>
            </a:xfrm>
            <a:custGeom>
              <a:avLst/>
              <a:gdLst>
                <a:gd name="T0" fmla="*/ 19 w 36"/>
                <a:gd name="T1" fmla="*/ 0 h 14"/>
                <a:gd name="T2" fmla="*/ 27 w 36"/>
                <a:gd name="T3" fmla="*/ 3 h 14"/>
                <a:gd name="T4" fmla="*/ 36 w 36"/>
                <a:gd name="T5" fmla="*/ 4 h 14"/>
                <a:gd name="T6" fmla="*/ 36 w 36"/>
                <a:gd name="T7" fmla="*/ 6 h 14"/>
                <a:gd name="T8" fmla="*/ 36 w 36"/>
                <a:gd name="T9" fmla="*/ 6 h 14"/>
                <a:gd name="T10" fmla="*/ 34 w 36"/>
                <a:gd name="T11" fmla="*/ 9 h 14"/>
                <a:gd name="T12" fmla="*/ 34 w 36"/>
                <a:gd name="T13" fmla="*/ 11 h 14"/>
                <a:gd name="T14" fmla="*/ 30 w 36"/>
                <a:gd name="T15" fmla="*/ 13 h 14"/>
                <a:gd name="T16" fmla="*/ 26 w 36"/>
                <a:gd name="T17" fmla="*/ 14 h 14"/>
                <a:gd name="T18" fmla="*/ 13 w 36"/>
                <a:gd name="T19" fmla="*/ 11 h 14"/>
                <a:gd name="T20" fmla="*/ 0 w 36"/>
                <a:gd name="T21" fmla="*/ 9 h 14"/>
                <a:gd name="T22" fmla="*/ 9 w 36"/>
                <a:gd name="T23" fmla="*/ 4 h 14"/>
                <a:gd name="T24" fmla="*/ 19 w 36"/>
                <a:gd name="T2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14">
                  <a:moveTo>
                    <a:pt x="19" y="0"/>
                  </a:moveTo>
                  <a:lnTo>
                    <a:pt x="27" y="3"/>
                  </a:lnTo>
                  <a:lnTo>
                    <a:pt x="36" y="4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4" y="9"/>
                  </a:lnTo>
                  <a:lnTo>
                    <a:pt x="34" y="11"/>
                  </a:lnTo>
                  <a:lnTo>
                    <a:pt x="30" y="13"/>
                  </a:lnTo>
                  <a:lnTo>
                    <a:pt x="26" y="14"/>
                  </a:lnTo>
                  <a:lnTo>
                    <a:pt x="13" y="11"/>
                  </a:lnTo>
                  <a:lnTo>
                    <a:pt x="0" y="9"/>
                  </a:lnTo>
                  <a:lnTo>
                    <a:pt x="9" y="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5" name="Freeform 441"/>
            <p:cNvSpPr/>
            <p:nvPr/>
          </p:nvSpPr>
          <p:spPr bwMode="auto">
            <a:xfrm>
              <a:off x="4005" y="2344"/>
              <a:ext cx="63" cy="31"/>
            </a:xfrm>
            <a:custGeom>
              <a:avLst/>
              <a:gdLst>
                <a:gd name="T0" fmla="*/ 0 w 63"/>
                <a:gd name="T1" fmla="*/ 0 h 31"/>
                <a:gd name="T2" fmla="*/ 13 w 63"/>
                <a:gd name="T3" fmla="*/ 1 h 31"/>
                <a:gd name="T4" fmla="*/ 30 w 63"/>
                <a:gd name="T5" fmla="*/ 1 h 31"/>
                <a:gd name="T6" fmla="*/ 47 w 63"/>
                <a:gd name="T7" fmla="*/ 3 h 31"/>
                <a:gd name="T8" fmla="*/ 59 w 63"/>
                <a:gd name="T9" fmla="*/ 4 h 31"/>
                <a:gd name="T10" fmla="*/ 60 w 63"/>
                <a:gd name="T11" fmla="*/ 6 h 31"/>
                <a:gd name="T12" fmla="*/ 63 w 63"/>
                <a:gd name="T13" fmla="*/ 7 h 31"/>
                <a:gd name="T14" fmla="*/ 63 w 63"/>
                <a:gd name="T15" fmla="*/ 9 h 31"/>
                <a:gd name="T16" fmla="*/ 63 w 63"/>
                <a:gd name="T17" fmla="*/ 10 h 31"/>
                <a:gd name="T18" fmla="*/ 52 w 63"/>
                <a:gd name="T19" fmla="*/ 21 h 31"/>
                <a:gd name="T20" fmla="*/ 40 w 63"/>
                <a:gd name="T21" fmla="*/ 31 h 31"/>
                <a:gd name="T22" fmla="*/ 36 w 63"/>
                <a:gd name="T23" fmla="*/ 30 h 31"/>
                <a:gd name="T24" fmla="*/ 32 w 63"/>
                <a:gd name="T25" fmla="*/ 30 h 31"/>
                <a:gd name="T26" fmla="*/ 25 w 63"/>
                <a:gd name="T27" fmla="*/ 24 h 31"/>
                <a:gd name="T28" fmla="*/ 15 w 63"/>
                <a:gd name="T29" fmla="*/ 17 h 31"/>
                <a:gd name="T30" fmla="*/ 5 w 63"/>
                <a:gd name="T31" fmla="*/ 7 h 31"/>
                <a:gd name="T32" fmla="*/ 0 w 63"/>
                <a:gd name="T3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31">
                  <a:moveTo>
                    <a:pt x="0" y="0"/>
                  </a:moveTo>
                  <a:lnTo>
                    <a:pt x="13" y="1"/>
                  </a:lnTo>
                  <a:lnTo>
                    <a:pt x="30" y="1"/>
                  </a:lnTo>
                  <a:lnTo>
                    <a:pt x="47" y="3"/>
                  </a:lnTo>
                  <a:lnTo>
                    <a:pt x="59" y="4"/>
                  </a:lnTo>
                  <a:lnTo>
                    <a:pt x="60" y="6"/>
                  </a:lnTo>
                  <a:lnTo>
                    <a:pt x="63" y="7"/>
                  </a:lnTo>
                  <a:lnTo>
                    <a:pt x="63" y="9"/>
                  </a:lnTo>
                  <a:lnTo>
                    <a:pt x="63" y="10"/>
                  </a:lnTo>
                  <a:lnTo>
                    <a:pt x="52" y="21"/>
                  </a:lnTo>
                  <a:lnTo>
                    <a:pt x="40" y="31"/>
                  </a:lnTo>
                  <a:lnTo>
                    <a:pt x="36" y="30"/>
                  </a:lnTo>
                  <a:lnTo>
                    <a:pt x="32" y="30"/>
                  </a:lnTo>
                  <a:lnTo>
                    <a:pt x="25" y="24"/>
                  </a:lnTo>
                  <a:lnTo>
                    <a:pt x="15" y="17"/>
                  </a:lnTo>
                  <a:lnTo>
                    <a:pt x="5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6" name="Freeform 442"/>
            <p:cNvSpPr/>
            <p:nvPr/>
          </p:nvSpPr>
          <p:spPr bwMode="auto">
            <a:xfrm>
              <a:off x="3224" y="2347"/>
              <a:ext cx="20" cy="16"/>
            </a:xfrm>
            <a:custGeom>
              <a:avLst/>
              <a:gdLst>
                <a:gd name="T0" fmla="*/ 6 w 20"/>
                <a:gd name="T1" fmla="*/ 0 h 16"/>
                <a:gd name="T2" fmla="*/ 7 w 20"/>
                <a:gd name="T3" fmla="*/ 0 h 16"/>
                <a:gd name="T4" fmla="*/ 10 w 20"/>
                <a:gd name="T5" fmla="*/ 0 h 16"/>
                <a:gd name="T6" fmla="*/ 16 w 20"/>
                <a:gd name="T7" fmla="*/ 7 h 16"/>
                <a:gd name="T8" fmla="*/ 20 w 20"/>
                <a:gd name="T9" fmla="*/ 13 h 16"/>
                <a:gd name="T10" fmla="*/ 20 w 20"/>
                <a:gd name="T11" fmla="*/ 14 h 16"/>
                <a:gd name="T12" fmla="*/ 19 w 20"/>
                <a:gd name="T13" fmla="*/ 16 h 16"/>
                <a:gd name="T14" fmla="*/ 12 w 20"/>
                <a:gd name="T15" fmla="*/ 16 h 16"/>
                <a:gd name="T16" fmla="*/ 6 w 20"/>
                <a:gd name="T17" fmla="*/ 14 h 16"/>
                <a:gd name="T18" fmla="*/ 2 w 20"/>
                <a:gd name="T19" fmla="*/ 11 h 16"/>
                <a:gd name="T20" fmla="*/ 0 w 20"/>
                <a:gd name="T21" fmla="*/ 4 h 16"/>
                <a:gd name="T22" fmla="*/ 3 w 20"/>
                <a:gd name="T23" fmla="*/ 3 h 16"/>
                <a:gd name="T24" fmla="*/ 6 w 20"/>
                <a:gd name="T2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16">
                  <a:moveTo>
                    <a:pt x="6" y="0"/>
                  </a:moveTo>
                  <a:lnTo>
                    <a:pt x="7" y="0"/>
                  </a:lnTo>
                  <a:lnTo>
                    <a:pt x="10" y="0"/>
                  </a:lnTo>
                  <a:lnTo>
                    <a:pt x="16" y="7"/>
                  </a:lnTo>
                  <a:lnTo>
                    <a:pt x="20" y="13"/>
                  </a:lnTo>
                  <a:lnTo>
                    <a:pt x="20" y="14"/>
                  </a:lnTo>
                  <a:lnTo>
                    <a:pt x="19" y="16"/>
                  </a:lnTo>
                  <a:lnTo>
                    <a:pt x="12" y="16"/>
                  </a:lnTo>
                  <a:lnTo>
                    <a:pt x="6" y="14"/>
                  </a:lnTo>
                  <a:lnTo>
                    <a:pt x="2" y="11"/>
                  </a:lnTo>
                  <a:lnTo>
                    <a:pt x="0" y="4"/>
                  </a:lnTo>
                  <a:lnTo>
                    <a:pt x="3" y="3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7" name="Freeform 443"/>
            <p:cNvSpPr/>
            <p:nvPr/>
          </p:nvSpPr>
          <p:spPr bwMode="auto">
            <a:xfrm>
              <a:off x="3104" y="2350"/>
              <a:ext cx="36" cy="17"/>
            </a:xfrm>
            <a:custGeom>
              <a:avLst/>
              <a:gdLst>
                <a:gd name="T0" fmla="*/ 19 w 36"/>
                <a:gd name="T1" fmla="*/ 0 h 17"/>
                <a:gd name="T2" fmla="*/ 28 w 36"/>
                <a:gd name="T3" fmla="*/ 1 h 17"/>
                <a:gd name="T4" fmla="*/ 36 w 36"/>
                <a:gd name="T5" fmla="*/ 1 h 17"/>
                <a:gd name="T6" fmla="*/ 36 w 36"/>
                <a:gd name="T7" fmla="*/ 3 h 17"/>
                <a:gd name="T8" fmla="*/ 36 w 36"/>
                <a:gd name="T9" fmla="*/ 3 h 17"/>
                <a:gd name="T10" fmla="*/ 36 w 36"/>
                <a:gd name="T11" fmla="*/ 4 h 17"/>
                <a:gd name="T12" fmla="*/ 36 w 36"/>
                <a:gd name="T13" fmla="*/ 4 h 17"/>
                <a:gd name="T14" fmla="*/ 29 w 36"/>
                <a:gd name="T15" fmla="*/ 10 h 17"/>
                <a:gd name="T16" fmla="*/ 19 w 36"/>
                <a:gd name="T17" fmla="*/ 14 h 17"/>
                <a:gd name="T18" fmla="*/ 15 w 36"/>
                <a:gd name="T19" fmla="*/ 17 h 17"/>
                <a:gd name="T20" fmla="*/ 9 w 36"/>
                <a:gd name="T21" fmla="*/ 17 h 17"/>
                <a:gd name="T22" fmla="*/ 5 w 36"/>
                <a:gd name="T23" fmla="*/ 15 h 17"/>
                <a:gd name="T24" fmla="*/ 0 w 36"/>
                <a:gd name="T25" fmla="*/ 11 h 17"/>
                <a:gd name="T26" fmla="*/ 9 w 36"/>
                <a:gd name="T27" fmla="*/ 5 h 17"/>
                <a:gd name="T28" fmla="*/ 19 w 36"/>
                <a:gd name="T2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7">
                  <a:moveTo>
                    <a:pt x="19" y="0"/>
                  </a:moveTo>
                  <a:lnTo>
                    <a:pt x="28" y="1"/>
                  </a:lnTo>
                  <a:lnTo>
                    <a:pt x="36" y="1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29" y="10"/>
                  </a:lnTo>
                  <a:lnTo>
                    <a:pt x="19" y="14"/>
                  </a:lnTo>
                  <a:lnTo>
                    <a:pt x="15" y="17"/>
                  </a:lnTo>
                  <a:lnTo>
                    <a:pt x="9" y="17"/>
                  </a:lnTo>
                  <a:lnTo>
                    <a:pt x="5" y="15"/>
                  </a:lnTo>
                  <a:lnTo>
                    <a:pt x="0" y="11"/>
                  </a:lnTo>
                  <a:lnTo>
                    <a:pt x="9" y="5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8" name="Freeform 444"/>
            <p:cNvSpPr/>
            <p:nvPr/>
          </p:nvSpPr>
          <p:spPr bwMode="auto">
            <a:xfrm>
              <a:off x="4638" y="2350"/>
              <a:ext cx="34" cy="10"/>
            </a:xfrm>
            <a:custGeom>
              <a:avLst/>
              <a:gdLst>
                <a:gd name="T0" fmla="*/ 34 w 34"/>
                <a:gd name="T1" fmla="*/ 8 h 10"/>
                <a:gd name="T2" fmla="*/ 23 w 34"/>
                <a:gd name="T3" fmla="*/ 10 h 10"/>
                <a:gd name="T4" fmla="*/ 14 w 34"/>
                <a:gd name="T5" fmla="*/ 8 h 10"/>
                <a:gd name="T6" fmla="*/ 7 w 34"/>
                <a:gd name="T7" fmla="*/ 7 h 10"/>
                <a:gd name="T8" fmla="*/ 0 w 34"/>
                <a:gd name="T9" fmla="*/ 1 h 10"/>
                <a:gd name="T10" fmla="*/ 0 w 34"/>
                <a:gd name="T11" fmla="*/ 1 h 10"/>
                <a:gd name="T12" fmla="*/ 0 w 34"/>
                <a:gd name="T13" fmla="*/ 0 h 10"/>
                <a:gd name="T14" fmla="*/ 17 w 34"/>
                <a:gd name="T15" fmla="*/ 1 h 10"/>
                <a:gd name="T16" fmla="*/ 34 w 34"/>
                <a:gd name="T17" fmla="*/ 1 h 10"/>
                <a:gd name="T18" fmla="*/ 34 w 34"/>
                <a:gd name="T19" fmla="*/ 5 h 10"/>
                <a:gd name="T20" fmla="*/ 34 w 34"/>
                <a:gd name="T2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10">
                  <a:moveTo>
                    <a:pt x="34" y="8"/>
                  </a:moveTo>
                  <a:lnTo>
                    <a:pt x="23" y="10"/>
                  </a:lnTo>
                  <a:lnTo>
                    <a:pt x="14" y="8"/>
                  </a:lnTo>
                  <a:lnTo>
                    <a:pt x="7" y="7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7" y="1"/>
                  </a:lnTo>
                  <a:lnTo>
                    <a:pt x="34" y="1"/>
                  </a:lnTo>
                  <a:lnTo>
                    <a:pt x="34" y="5"/>
                  </a:lnTo>
                  <a:lnTo>
                    <a:pt x="3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9" name="Freeform 445"/>
            <p:cNvSpPr/>
            <p:nvPr/>
          </p:nvSpPr>
          <p:spPr bwMode="auto">
            <a:xfrm>
              <a:off x="3010" y="2358"/>
              <a:ext cx="130" cy="30"/>
            </a:xfrm>
            <a:custGeom>
              <a:avLst/>
              <a:gdLst>
                <a:gd name="T0" fmla="*/ 64 w 130"/>
                <a:gd name="T1" fmla="*/ 0 h 30"/>
                <a:gd name="T2" fmla="*/ 70 w 130"/>
                <a:gd name="T3" fmla="*/ 2 h 30"/>
                <a:gd name="T4" fmla="*/ 74 w 130"/>
                <a:gd name="T5" fmla="*/ 3 h 30"/>
                <a:gd name="T6" fmla="*/ 76 w 130"/>
                <a:gd name="T7" fmla="*/ 12 h 30"/>
                <a:gd name="T8" fmla="*/ 77 w 130"/>
                <a:gd name="T9" fmla="*/ 20 h 30"/>
                <a:gd name="T10" fmla="*/ 79 w 130"/>
                <a:gd name="T11" fmla="*/ 20 h 30"/>
                <a:gd name="T12" fmla="*/ 80 w 130"/>
                <a:gd name="T13" fmla="*/ 22 h 30"/>
                <a:gd name="T14" fmla="*/ 94 w 130"/>
                <a:gd name="T15" fmla="*/ 19 h 30"/>
                <a:gd name="T16" fmla="*/ 104 w 130"/>
                <a:gd name="T17" fmla="*/ 15 h 30"/>
                <a:gd name="T18" fmla="*/ 112 w 130"/>
                <a:gd name="T19" fmla="*/ 15 h 30"/>
                <a:gd name="T20" fmla="*/ 119 w 130"/>
                <a:gd name="T21" fmla="*/ 17 h 30"/>
                <a:gd name="T22" fmla="*/ 124 w 130"/>
                <a:gd name="T23" fmla="*/ 20 h 30"/>
                <a:gd name="T24" fmla="*/ 130 w 130"/>
                <a:gd name="T25" fmla="*/ 23 h 30"/>
                <a:gd name="T26" fmla="*/ 130 w 130"/>
                <a:gd name="T27" fmla="*/ 26 h 30"/>
                <a:gd name="T28" fmla="*/ 129 w 130"/>
                <a:gd name="T29" fmla="*/ 29 h 30"/>
                <a:gd name="T30" fmla="*/ 113 w 130"/>
                <a:gd name="T31" fmla="*/ 29 h 30"/>
                <a:gd name="T32" fmla="*/ 96 w 130"/>
                <a:gd name="T33" fmla="*/ 30 h 30"/>
                <a:gd name="T34" fmla="*/ 94 w 130"/>
                <a:gd name="T35" fmla="*/ 27 h 30"/>
                <a:gd name="T36" fmla="*/ 94 w 130"/>
                <a:gd name="T37" fmla="*/ 26 h 30"/>
                <a:gd name="T38" fmla="*/ 93 w 130"/>
                <a:gd name="T39" fmla="*/ 26 h 30"/>
                <a:gd name="T40" fmla="*/ 90 w 130"/>
                <a:gd name="T41" fmla="*/ 25 h 30"/>
                <a:gd name="T42" fmla="*/ 84 w 130"/>
                <a:gd name="T43" fmla="*/ 27 h 30"/>
                <a:gd name="T44" fmla="*/ 77 w 130"/>
                <a:gd name="T45" fmla="*/ 29 h 30"/>
                <a:gd name="T46" fmla="*/ 70 w 130"/>
                <a:gd name="T47" fmla="*/ 27 h 30"/>
                <a:gd name="T48" fmla="*/ 64 w 130"/>
                <a:gd name="T49" fmla="*/ 26 h 30"/>
                <a:gd name="T50" fmla="*/ 59 w 130"/>
                <a:gd name="T51" fmla="*/ 23 h 30"/>
                <a:gd name="T52" fmla="*/ 53 w 130"/>
                <a:gd name="T53" fmla="*/ 20 h 30"/>
                <a:gd name="T54" fmla="*/ 47 w 130"/>
                <a:gd name="T55" fmla="*/ 19 h 30"/>
                <a:gd name="T56" fmla="*/ 43 w 130"/>
                <a:gd name="T57" fmla="*/ 19 h 30"/>
                <a:gd name="T58" fmla="*/ 42 w 130"/>
                <a:gd name="T59" fmla="*/ 22 h 30"/>
                <a:gd name="T60" fmla="*/ 39 w 130"/>
                <a:gd name="T61" fmla="*/ 25 h 30"/>
                <a:gd name="T62" fmla="*/ 37 w 130"/>
                <a:gd name="T63" fmla="*/ 25 h 30"/>
                <a:gd name="T64" fmla="*/ 32 w 130"/>
                <a:gd name="T65" fmla="*/ 26 h 30"/>
                <a:gd name="T66" fmla="*/ 16 w 130"/>
                <a:gd name="T67" fmla="*/ 22 h 30"/>
                <a:gd name="T68" fmla="*/ 0 w 130"/>
                <a:gd name="T69" fmla="*/ 16 h 30"/>
                <a:gd name="T70" fmla="*/ 12 w 130"/>
                <a:gd name="T71" fmla="*/ 15 h 30"/>
                <a:gd name="T72" fmla="*/ 30 w 130"/>
                <a:gd name="T73" fmla="*/ 10 h 30"/>
                <a:gd name="T74" fmla="*/ 52 w 130"/>
                <a:gd name="T75" fmla="*/ 6 h 30"/>
                <a:gd name="T76" fmla="*/ 64 w 130"/>
                <a:gd name="T7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0" h="30">
                  <a:moveTo>
                    <a:pt x="64" y="0"/>
                  </a:moveTo>
                  <a:lnTo>
                    <a:pt x="70" y="2"/>
                  </a:lnTo>
                  <a:lnTo>
                    <a:pt x="74" y="3"/>
                  </a:lnTo>
                  <a:lnTo>
                    <a:pt x="76" y="12"/>
                  </a:lnTo>
                  <a:lnTo>
                    <a:pt x="77" y="20"/>
                  </a:lnTo>
                  <a:lnTo>
                    <a:pt x="79" y="20"/>
                  </a:lnTo>
                  <a:lnTo>
                    <a:pt x="80" y="22"/>
                  </a:lnTo>
                  <a:lnTo>
                    <a:pt x="94" y="19"/>
                  </a:lnTo>
                  <a:lnTo>
                    <a:pt x="104" y="15"/>
                  </a:lnTo>
                  <a:lnTo>
                    <a:pt x="112" y="15"/>
                  </a:lnTo>
                  <a:lnTo>
                    <a:pt x="119" y="17"/>
                  </a:lnTo>
                  <a:lnTo>
                    <a:pt x="124" y="20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29" y="29"/>
                  </a:lnTo>
                  <a:lnTo>
                    <a:pt x="113" y="29"/>
                  </a:lnTo>
                  <a:lnTo>
                    <a:pt x="96" y="30"/>
                  </a:lnTo>
                  <a:lnTo>
                    <a:pt x="94" y="27"/>
                  </a:lnTo>
                  <a:lnTo>
                    <a:pt x="94" y="26"/>
                  </a:lnTo>
                  <a:lnTo>
                    <a:pt x="93" y="26"/>
                  </a:lnTo>
                  <a:lnTo>
                    <a:pt x="90" y="25"/>
                  </a:lnTo>
                  <a:lnTo>
                    <a:pt x="84" y="27"/>
                  </a:lnTo>
                  <a:lnTo>
                    <a:pt x="77" y="29"/>
                  </a:lnTo>
                  <a:lnTo>
                    <a:pt x="70" y="27"/>
                  </a:lnTo>
                  <a:lnTo>
                    <a:pt x="64" y="26"/>
                  </a:lnTo>
                  <a:lnTo>
                    <a:pt x="59" y="23"/>
                  </a:lnTo>
                  <a:lnTo>
                    <a:pt x="53" y="20"/>
                  </a:lnTo>
                  <a:lnTo>
                    <a:pt x="47" y="19"/>
                  </a:lnTo>
                  <a:lnTo>
                    <a:pt x="43" y="19"/>
                  </a:lnTo>
                  <a:lnTo>
                    <a:pt x="42" y="22"/>
                  </a:lnTo>
                  <a:lnTo>
                    <a:pt x="39" y="25"/>
                  </a:lnTo>
                  <a:lnTo>
                    <a:pt x="37" y="25"/>
                  </a:lnTo>
                  <a:lnTo>
                    <a:pt x="32" y="26"/>
                  </a:lnTo>
                  <a:lnTo>
                    <a:pt x="16" y="22"/>
                  </a:lnTo>
                  <a:lnTo>
                    <a:pt x="0" y="16"/>
                  </a:lnTo>
                  <a:lnTo>
                    <a:pt x="12" y="15"/>
                  </a:lnTo>
                  <a:lnTo>
                    <a:pt x="30" y="10"/>
                  </a:lnTo>
                  <a:lnTo>
                    <a:pt x="52" y="6"/>
                  </a:lnTo>
                  <a:lnTo>
                    <a:pt x="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0" name="Freeform 446"/>
            <p:cNvSpPr/>
            <p:nvPr/>
          </p:nvSpPr>
          <p:spPr bwMode="auto">
            <a:xfrm>
              <a:off x="3693" y="2365"/>
              <a:ext cx="1819" cy="1375"/>
            </a:xfrm>
            <a:custGeom>
              <a:avLst/>
              <a:gdLst>
                <a:gd name="T0" fmla="*/ 1369 w 1819"/>
                <a:gd name="T1" fmla="*/ 59 h 1375"/>
                <a:gd name="T2" fmla="*/ 1617 w 1819"/>
                <a:gd name="T3" fmla="*/ 89 h 1375"/>
                <a:gd name="T4" fmla="*/ 1819 w 1819"/>
                <a:gd name="T5" fmla="*/ 136 h 1375"/>
                <a:gd name="T6" fmla="*/ 1784 w 1819"/>
                <a:gd name="T7" fmla="*/ 156 h 1375"/>
                <a:gd name="T8" fmla="*/ 1689 w 1819"/>
                <a:gd name="T9" fmla="*/ 205 h 1375"/>
                <a:gd name="T10" fmla="*/ 1664 w 1819"/>
                <a:gd name="T11" fmla="*/ 247 h 1375"/>
                <a:gd name="T12" fmla="*/ 1624 w 1819"/>
                <a:gd name="T13" fmla="*/ 166 h 1375"/>
                <a:gd name="T14" fmla="*/ 1494 w 1819"/>
                <a:gd name="T15" fmla="*/ 213 h 1375"/>
                <a:gd name="T16" fmla="*/ 1606 w 1819"/>
                <a:gd name="T17" fmla="*/ 316 h 1375"/>
                <a:gd name="T18" fmla="*/ 1573 w 1819"/>
                <a:gd name="T19" fmla="*/ 306 h 1375"/>
                <a:gd name="T20" fmla="*/ 1530 w 1819"/>
                <a:gd name="T21" fmla="*/ 427 h 1375"/>
                <a:gd name="T22" fmla="*/ 1530 w 1819"/>
                <a:gd name="T23" fmla="*/ 473 h 1375"/>
                <a:gd name="T24" fmla="*/ 1436 w 1819"/>
                <a:gd name="T25" fmla="*/ 434 h 1375"/>
                <a:gd name="T26" fmla="*/ 1474 w 1819"/>
                <a:gd name="T27" fmla="*/ 472 h 1375"/>
                <a:gd name="T28" fmla="*/ 1492 w 1819"/>
                <a:gd name="T29" fmla="*/ 556 h 1375"/>
                <a:gd name="T30" fmla="*/ 1433 w 1819"/>
                <a:gd name="T31" fmla="*/ 654 h 1375"/>
                <a:gd name="T32" fmla="*/ 1383 w 1819"/>
                <a:gd name="T33" fmla="*/ 730 h 1375"/>
                <a:gd name="T34" fmla="*/ 1323 w 1819"/>
                <a:gd name="T35" fmla="*/ 774 h 1375"/>
                <a:gd name="T36" fmla="*/ 1333 w 1819"/>
                <a:gd name="T37" fmla="*/ 856 h 1375"/>
                <a:gd name="T38" fmla="*/ 1297 w 1819"/>
                <a:gd name="T39" fmla="*/ 844 h 1375"/>
                <a:gd name="T40" fmla="*/ 1273 w 1819"/>
                <a:gd name="T41" fmla="*/ 737 h 1375"/>
                <a:gd name="T42" fmla="*/ 1198 w 1819"/>
                <a:gd name="T43" fmla="*/ 650 h 1375"/>
                <a:gd name="T44" fmla="*/ 1090 w 1819"/>
                <a:gd name="T45" fmla="*/ 734 h 1375"/>
                <a:gd name="T46" fmla="*/ 993 w 1819"/>
                <a:gd name="T47" fmla="*/ 674 h 1375"/>
                <a:gd name="T48" fmla="*/ 968 w 1819"/>
                <a:gd name="T49" fmla="*/ 646 h 1375"/>
                <a:gd name="T50" fmla="*/ 765 w 1819"/>
                <a:gd name="T51" fmla="*/ 593 h 1375"/>
                <a:gd name="T52" fmla="*/ 791 w 1819"/>
                <a:gd name="T53" fmla="*/ 629 h 1375"/>
                <a:gd name="T54" fmla="*/ 748 w 1819"/>
                <a:gd name="T55" fmla="*/ 751 h 1375"/>
                <a:gd name="T56" fmla="*/ 624 w 1819"/>
                <a:gd name="T57" fmla="*/ 669 h 1375"/>
                <a:gd name="T58" fmla="*/ 551 w 1819"/>
                <a:gd name="T59" fmla="*/ 567 h 1375"/>
                <a:gd name="T60" fmla="*/ 641 w 1819"/>
                <a:gd name="T61" fmla="*/ 744 h 1375"/>
                <a:gd name="T62" fmla="*/ 719 w 1819"/>
                <a:gd name="T63" fmla="*/ 891 h 1375"/>
                <a:gd name="T64" fmla="*/ 641 w 1819"/>
                <a:gd name="T65" fmla="*/ 1095 h 1375"/>
                <a:gd name="T66" fmla="*/ 576 w 1819"/>
                <a:gd name="T67" fmla="*/ 1227 h 1375"/>
                <a:gd name="T68" fmla="*/ 491 w 1819"/>
                <a:gd name="T69" fmla="*/ 1355 h 1375"/>
                <a:gd name="T70" fmla="*/ 332 w 1819"/>
                <a:gd name="T71" fmla="*/ 1183 h 1375"/>
                <a:gd name="T72" fmla="*/ 289 w 1819"/>
                <a:gd name="T73" fmla="*/ 937 h 1375"/>
                <a:gd name="T74" fmla="*/ 162 w 1819"/>
                <a:gd name="T75" fmla="*/ 876 h 1375"/>
                <a:gd name="T76" fmla="*/ 10 w 1819"/>
                <a:gd name="T77" fmla="*/ 763 h 1375"/>
                <a:gd name="T78" fmla="*/ 42 w 1819"/>
                <a:gd name="T79" fmla="*/ 597 h 1375"/>
                <a:gd name="T80" fmla="*/ 135 w 1819"/>
                <a:gd name="T81" fmla="*/ 483 h 1375"/>
                <a:gd name="T82" fmla="*/ 181 w 1819"/>
                <a:gd name="T83" fmla="*/ 382 h 1375"/>
                <a:gd name="T84" fmla="*/ 184 w 1819"/>
                <a:gd name="T85" fmla="*/ 310 h 1375"/>
                <a:gd name="T86" fmla="*/ 311 w 1819"/>
                <a:gd name="T87" fmla="*/ 226 h 1375"/>
                <a:gd name="T88" fmla="*/ 399 w 1819"/>
                <a:gd name="T89" fmla="*/ 245 h 1375"/>
                <a:gd name="T90" fmla="*/ 471 w 1819"/>
                <a:gd name="T91" fmla="*/ 182 h 1375"/>
                <a:gd name="T92" fmla="*/ 428 w 1819"/>
                <a:gd name="T93" fmla="*/ 119 h 1375"/>
                <a:gd name="T94" fmla="*/ 361 w 1819"/>
                <a:gd name="T95" fmla="*/ 223 h 1375"/>
                <a:gd name="T96" fmla="*/ 285 w 1819"/>
                <a:gd name="T97" fmla="*/ 205 h 1375"/>
                <a:gd name="T98" fmla="*/ 374 w 1819"/>
                <a:gd name="T99" fmla="*/ 79 h 1375"/>
                <a:gd name="T100" fmla="*/ 562 w 1819"/>
                <a:gd name="T101" fmla="*/ 116 h 1375"/>
                <a:gd name="T102" fmla="*/ 549 w 1819"/>
                <a:gd name="T103" fmla="*/ 132 h 1375"/>
                <a:gd name="T104" fmla="*/ 599 w 1819"/>
                <a:gd name="T105" fmla="*/ 110 h 1375"/>
                <a:gd name="T106" fmla="*/ 696 w 1819"/>
                <a:gd name="T107" fmla="*/ 70 h 1375"/>
                <a:gd name="T108" fmla="*/ 799 w 1819"/>
                <a:gd name="T109" fmla="*/ 63 h 1375"/>
                <a:gd name="T110" fmla="*/ 846 w 1819"/>
                <a:gd name="T111" fmla="*/ 90 h 1375"/>
                <a:gd name="T112" fmla="*/ 836 w 1819"/>
                <a:gd name="T113" fmla="*/ 65 h 1375"/>
                <a:gd name="T114" fmla="*/ 849 w 1819"/>
                <a:gd name="T115" fmla="*/ 36 h 1375"/>
                <a:gd name="T116" fmla="*/ 978 w 1819"/>
                <a:gd name="T117" fmla="*/ 0 h 1375"/>
                <a:gd name="T118" fmla="*/ 1052 w 1819"/>
                <a:gd name="T119" fmla="*/ 43 h 1375"/>
                <a:gd name="T120" fmla="*/ 1242 w 1819"/>
                <a:gd name="T121" fmla="*/ 56 h 1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19" h="1375">
                  <a:moveTo>
                    <a:pt x="1272" y="66"/>
                  </a:moveTo>
                  <a:lnTo>
                    <a:pt x="1272" y="62"/>
                  </a:lnTo>
                  <a:lnTo>
                    <a:pt x="1272" y="59"/>
                  </a:lnTo>
                  <a:lnTo>
                    <a:pt x="1286" y="60"/>
                  </a:lnTo>
                  <a:lnTo>
                    <a:pt x="1302" y="62"/>
                  </a:lnTo>
                  <a:lnTo>
                    <a:pt x="1317" y="63"/>
                  </a:lnTo>
                  <a:lnTo>
                    <a:pt x="1333" y="65"/>
                  </a:lnTo>
                  <a:lnTo>
                    <a:pt x="1333" y="63"/>
                  </a:lnTo>
                  <a:lnTo>
                    <a:pt x="1335" y="62"/>
                  </a:lnTo>
                  <a:lnTo>
                    <a:pt x="1330" y="59"/>
                  </a:lnTo>
                  <a:lnTo>
                    <a:pt x="1327" y="56"/>
                  </a:lnTo>
                  <a:lnTo>
                    <a:pt x="1325" y="53"/>
                  </a:lnTo>
                  <a:lnTo>
                    <a:pt x="1323" y="48"/>
                  </a:lnTo>
                  <a:lnTo>
                    <a:pt x="1337" y="48"/>
                  </a:lnTo>
                  <a:lnTo>
                    <a:pt x="1350" y="49"/>
                  </a:lnTo>
                  <a:lnTo>
                    <a:pt x="1356" y="50"/>
                  </a:lnTo>
                  <a:lnTo>
                    <a:pt x="1362" y="52"/>
                  </a:lnTo>
                  <a:lnTo>
                    <a:pt x="1366" y="55"/>
                  </a:lnTo>
                  <a:lnTo>
                    <a:pt x="1369" y="59"/>
                  </a:lnTo>
                  <a:lnTo>
                    <a:pt x="1377" y="55"/>
                  </a:lnTo>
                  <a:lnTo>
                    <a:pt x="1385" y="53"/>
                  </a:lnTo>
                  <a:lnTo>
                    <a:pt x="1390" y="53"/>
                  </a:lnTo>
                  <a:lnTo>
                    <a:pt x="1396" y="53"/>
                  </a:lnTo>
                  <a:lnTo>
                    <a:pt x="1406" y="58"/>
                  </a:lnTo>
                  <a:lnTo>
                    <a:pt x="1417" y="65"/>
                  </a:lnTo>
                  <a:lnTo>
                    <a:pt x="1435" y="65"/>
                  </a:lnTo>
                  <a:lnTo>
                    <a:pt x="1452" y="65"/>
                  </a:lnTo>
                  <a:lnTo>
                    <a:pt x="1467" y="66"/>
                  </a:lnTo>
                  <a:lnTo>
                    <a:pt x="1484" y="66"/>
                  </a:lnTo>
                  <a:lnTo>
                    <a:pt x="1504" y="72"/>
                  </a:lnTo>
                  <a:lnTo>
                    <a:pt x="1524" y="79"/>
                  </a:lnTo>
                  <a:lnTo>
                    <a:pt x="1542" y="79"/>
                  </a:lnTo>
                  <a:lnTo>
                    <a:pt x="1557" y="80"/>
                  </a:lnTo>
                  <a:lnTo>
                    <a:pt x="1573" y="80"/>
                  </a:lnTo>
                  <a:lnTo>
                    <a:pt x="1590" y="80"/>
                  </a:lnTo>
                  <a:lnTo>
                    <a:pt x="1602" y="86"/>
                  </a:lnTo>
                  <a:lnTo>
                    <a:pt x="1617" y="89"/>
                  </a:lnTo>
                  <a:lnTo>
                    <a:pt x="1617" y="89"/>
                  </a:lnTo>
                  <a:lnTo>
                    <a:pt x="1617" y="87"/>
                  </a:lnTo>
                  <a:lnTo>
                    <a:pt x="1616" y="85"/>
                  </a:lnTo>
                  <a:lnTo>
                    <a:pt x="1613" y="82"/>
                  </a:lnTo>
                  <a:lnTo>
                    <a:pt x="1606" y="80"/>
                  </a:lnTo>
                  <a:lnTo>
                    <a:pt x="1600" y="77"/>
                  </a:lnTo>
                  <a:lnTo>
                    <a:pt x="1600" y="76"/>
                  </a:lnTo>
                  <a:lnTo>
                    <a:pt x="1600" y="75"/>
                  </a:lnTo>
                  <a:lnTo>
                    <a:pt x="1600" y="73"/>
                  </a:lnTo>
                  <a:lnTo>
                    <a:pt x="1602" y="72"/>
                  </a:lnTo>
                  <a:lnTo>
                    <a:pt x="1623" y="72"/>
                  </a:lnTo>
                  <a:lnTo>
                    <a:pt x="1646" y="76"/>
                  </a:lnTo>
                  <a:lnTo>
                    <a:pt x="1667" y="80"/>
                  </a:lnTo>
                  <a:lnTo>
                    <a:pt x="1687" y="86"/>
                  </a:lnTo>
                  <a:lnTo>
                    <a:pt x="1727" y="99"/>
                  </a:lnTo>
                  <a:lnTo>
                    <a:pt x="1764" y="112"/>
                  </a:lnTo>
                  <a:lnTo>
                    <a:pt x="1787" y="113"/>
                  </a:lnTo>
                  <a:lnTo>
                    <a:pt x="1807" y="117"/>
                  </a:lnTo>
                  <a:lnTo>
                    <a:pt x="1813" y="126"/>
                  </a:lnTo>
                  <a:lnTo>
                    <a:pt x="1819" y="136"/>
                  </a:lnTo>
                  <a:lnTo>
                    <a:pt x="1800" y="133"/>
                  </a:lnTo>
                  <a:lnTo>
                    <a:pt x="1776" y="127"/>
                  </a:lnTo>
                  <a:lnTo>
                    <a:pt x="1763" y="125"/>
                  </a:lnTo>
                  <a:lnTo>
                    <a:pt x="1753" y="123"/>
                  </a:lnTo>
                  <a:lnTo>
                    <a:pt x="1744" y="122"/>
                  </a:lnTo>
                  <a:lnTo>
                    <a:pt x="1740" y="123"/>
                  </a:lnTo>
                  <a:lnTo>
                    <a:pt x="1743" y="126"/>
                  </a:lnTo>
                  <a:lnTo>
                    <a:pt x="1746" y="130"/>
                  </a:lnTo>
                  <a:lnTo>
                    <a:pt x="1737" y="130"/>
                  </a:lnTo>
                  <a:lnTo>
                    <a:pt x="1729" y="132"/>
                  </a:lnTo>
                  <a:lnTo>
                    <a:pt x="1729" y="133"/>
                  </a:lnTo>
                  <a:lnTo>
                    <a:pt x="1729" y="133"/>
                  </a:lnTo>
                  <a:lnTo>
                    <a:pt x="1737" y="133"/>
                  </a:lnTo>
                  <a:lnTo>
                    <a:pt x="1744" y="136"/>
                  </a:lnTo>
                  <a:lnTo>
                    <a:pt x="1750" y="137"/>
                  </a:lnTo>
                  <a:lnTo>
                    <a:pt x="1757" y="140"/>
                  </a:lnTo>
                  <a:lnTo>
                    <a:pt x="1770" y="146"/>
                  </a:lnTo>
                  <a:lnTo>
                    <a:pt x="1784" y="152"/>
                  </a:lnTo>
                  <a:lnTo>
                    <a:pt x="1784" y="156"/>
                  </a:lnTo>
                  <a:lnTo>
                    <a:pt x="1784" y="160"/>
                  </a:lnTo>
                  <a:lnTo>
                    <a:pt x="1783" y="162"/>
                  </a:lnTo>
                  <a:lnTo>
                    <a:pt x="1781" y="163"/>
                  </a:lnTo>
                  <a:lnTo>
                    <a:pt x="1767" y="162"/>
                  </a:lnTo>
                  <a:lnTo>
                    <a:pt x="1753" y="165"/>
                  </a:lnTo>
                  <a:lnTo>
                    <a:pt x="1749" y="166"/>
                  </a:lnTo>
                  <a:lnTo>
                    <a:pt x="1744" y="170"/>
                  </a:lnTo>
                  <a:lnTo>
                    <a:pt x="1740" y="176"/>
                  </a:lnTo>
                  <a:lnTo>
                    <a:pt x="1739" y="185"/>
                  </a:lnTo>
                  <a:lnTo>
                    <a:pt x="1731" y="186"/>
                  </a:lnTo>
                  <a:lnTo>
                    <a:pt x="1724" y="186"/>
                  </a:lnTo>
                  <a:lnTo>
                    <a:pt x="1723" y="182"/>
                  </a:lnTo>
                  <a:lnTo>
                    <a:pt x="1720" y="179"/>
                  </a:lnTo>
                  <a:lnTo>
                    <a:pt x="1710" y="180"/>
                  </a:lnTo>
                  <a:lnTo>
                    <a:pt x="1700" y="183"/>
                  </a:lnTo>
                  <a:lnTo>
                    <a:pt x="1690" y="187"/>
                  </a:lnTo>
                  <a:lnTo>
                    <a:pt x="1683" y="193"/>
                  </a:lnTo>
                  <a:lnTo>
                    <a:pt x="1686" y="200"/>
                  </a:lnTo>
                  <a:lnTo>
                    <a:pt x="1689" y="205"/>
                  </a:lnTo>
                  <a:lnTo>
                    <a:pt x="1692" y="207"/>
                  </a:lnTo>
                  <a:lnTo>
                    <a:pt x="1694" y="210"/>
                  </a:lnTo>
                  <a:lnTo>
                    <a:pt x="1702" y="213"/>
                  </a:lnTo>
                  <a:lnTo>
                    <a:pt x="1713" y="219"/>
                  </a:lnTo>
                  <a:lnTo>
                    <a:pt x="1714" y="226"/>
                  </a:lnTo>
                  <a:lnTo>
                    <a:pt x="1716" y="235"/>
                  </a:lnTo>
                  <a:lnTo>
                    <a:pt x="1720" y="235"/>
                  </a:lnTo>
                  <a:lnTo>
                    <a:pt x="1723" y="237"/>
                  </a:lnTo>
                  <a:lnTo>
                    <a:pt x="1726" y="245"/>
                  </a:lnTo>
                  <a:lnTo>
                    <a:pt x="1727" y="252"/>
                  </a:lnTo>
                  <a:lnTo>
                    <a:pt x="1727" y="259"/>
                  </a:lnTo>
                  <a:lnTo>
                    <a:pt x="1727" y="266"/>
                  </a:lnTo>
                  <a:lnTo>
                    <a:pt x="1727" y="277"/>
                  </a:lnTo>
                  <a:lnTo>
                    <a:pt x="1727" y="290"/>
                  </a:lnTo>
                  <a:lnTo>
                    <a:pt x="1723" y="290"/>
                  </a:lnTo>
                  <a:lnTo>
                    <a:pt x="1717" y="290"/>
                  </a:lnTo>
                  <a:lnTo>
                    <a:pt x="1700" y="277"/>
                  </a:lnTo>
                  <a:lnTo>
                    <a:pt x="1682" y="263"/>
                  </a:lnTo>
                  <a:lnTo>
                    <a:pt x="1664" y="247"/>
                  </a:lnTo>
                  <a:lnTo>
                    <a:pt x="1650" y="232"/>
                  </a:lnTo>
                  <a:lnTo>
                    <a:pt x="1652" y="222"/>
                  </a:lnTo>
                  <a:lnTo>
                    <a:pt x="1653" y="212"/>
                  </a:lnTo>
                  <a:lnTo>
                    <a:pt x="1657" y="202"/>
                  </a:lnTo>
                  <a:lnTo>
                    <a:pt x="1660" y="193"/>
                  </a:lnTo>
                  <a:lnTo>
                    <a:pt x="1663" y="185"/>
                  </a:lnTo>
                  <a:lnTo>
                    <a:pt x="1664" y="176"/>
                  </a:lnTo>
                  <a:lnTo>
                    <a:pt x="1664" y="167"/>
                  </a:lnTo>
                  <a:lnTo>
                    <a:pt x="1662" y="160"/>
                  </a:lnTo>
                  <a:lnTo>
                    <a:pt x="1656" y="160"/>
                  </a:lnTo>
                  <a:lnTo>
                    <a:pt x="1650" y="160"/>
                  </a:lnTo>
                  <a:lnTo>
                    <a:pt x="1649" y="166"/>
                  </a:lnTo>
                  <a:lnTo>
                    <a:pt x="1649" y="173"/>
                  </a:lnTo>
                  <a:lnTo>
                    <a:pt x="1646" y="173"/>
                  </a:lnTo>
                  <a:lnTo>
                    <a:pt x="1644" y="175"/>
                  </a:lnTo>
                  <a:lnTo>
                    <a:pt x="1639" y="175"/>
                  </a:lnTo>
                  <a:lnTo>
                    <a:pt x="1633" y="176"/>
                  </a:lnTo>
                  <a:lnTo>
                    <a:pt x="1629" y="170"/>
                  </a:lnTo>
                  <a:lnTo>
                    <a:pt x="1624" y="166"/>
                  </a:lnTo>
                  <a:lnTo>
                    <a:pt x="1619" y="166"/>
                  </a:lnTo>
                  <a:lnTo>
                    <a:pt x="1614" y="166"/>
                  </a:lnTo>
                  <a:lnTo>
                    <a:pt x="1609" y="166"/>
                  </a:lnTo>
                  <a:lnTo>
                    <a:pt x="1606" y="169"/>
                  </a:lnTo>
                  <a:lnTo>
                    <a:pt x="1603" y="170"/>
                  </a:lnTo>
                  <a:lnTo>
                    <a:pt x="1600" y="173"/>
                  </a:lnTo>
                  <a:lnTo>
                    <a:pt x="1600" y="180"/>
                  </a:lnTo>
                  <a:lnTo>
                    <a:pt x="1600" y="187"/>
                  </a:lnTo>
                  <a:lnTo>
                    <a:pt x="1603" y="190"/>
                  </a:lnTo>
                  <a:lnTo>
                    <a:pt x="1607" y="192"/>
                  </a:lnTo>
                  <a:lnTo>
                    <a:pt x="1606" y="193"/>
                  </a:lnTo>
                  <a:lnTo>
                    <a:pt x="1606" y="195"/>
                  </a:lnTo>
                  <a:lnTo>
                    <a:pt x="1582" y="196"/>
                  </a:lnTo>
                  <a:lnTo>
                    <a:pt x="1553" y="196"/>
                  </a:lnTo>
                  <a:lnTo>
                    <a:pt x="1539" y="195"/>
                  </a:lnTo>
                  <a:lnTo>
                    <a:pt x="1524" y="196"/>
                  </a:lnTo>
                  <a:lnTo>
                    <a:pt x="1512" y="197"/>
                  </a:lnTo>
                  <a:lnTo>
                    <a:pt x="1499" y="200"/>
                  </a:lnTo>
                  <a:lnTo>
                    <a:pt x="1494" y="213"/>
                  </a:lnTo>
                  <a:lnTo>
                    <a:pt x="1490" y="227"/>
                  </a:lnTo>
                  <a:lnTo>
                    <a:pt x="1484" y="239"/>
                  </a:lnTo>
                  <a:lnTo>
                    <a:pt x="1480" y="250"/>
                  </a:lnTo>
                  <a:lnTo>
                    <a:pt x="1496" y="257"/>
                  </a:lnTo>
                  <a:lnTo>
                    <a:pt x="1510" y="262"/>
                  </a:lnTo>
                  <a:lnTo>
                    <a:pt x="1520" y="259"/>
                  </a:lnTo>
                  <a:lnTo>
                    <a:pt x="1534" y="256"/>
                  </a:lnTo>
                  <a:lnTo>
                    <a:pt x="1539" y="263"/>
                  </a:lnTo>
                  <a:lnTo>
                    <a:pt x="1544" y="267"/>
                  </a:lnTo>
                  <a:lnTo>
                    <a:pt x="1552" y="273"/>
                  </a:lnTo>
                  <a:lnTo>
                    <a:pt x="1559" y="277"/>
                  </a:lnTo>
                  <a:lnTo>
                    <a:pt x="1557" y="266"/>
                  </a:lnTo>
                  <a:lnTo>
                    <a:pt x="1556" y="256"/>
                  </a:lnTo>
                  <a:lnTo>
                    <a:pt x="1569" y="267"/>
                  </a:lnTo>
                  <a:lnTo>
                    <a:pt x="1590" y="287"/>
                  </a:lnTo>
                  <a:lnTo>
                    <a:pt x="1612" y="307"/>
                  </a:lnTo>
                  <a:lnTo>
                    <a:pt x="1623" y="322"/>
                  </a:lnTo>
                  <a:lnTo>
                    <a:pt x="1614" y="319"/>
                  </a:lnTo>
                  <a:lnTo>
                    <a:pt x="1606" y="316"/>
                  </a:lnTo>
                  <a:lnTo>
                    <a:pt x="1606" y="317"/>
                  </a:lnTo>
                  <a:lnTo>
                    <a:pt x="1606" y="319"/>
                  </a:lnTo>
                  <a:lnTo>
                    <a:pt x="1620" y="334"/>
                  </a:lnTo>
                  <a:lnTo>
                    <a:pt x="1632" y="352"/>
                  </a:lnTo>
                  <a:lnTo>
                    <a:pt x="1632" y="353"/>
                  </a:lnTo>
                  <a:lnTo>
                    <a:pt x="1630" y="353"/>
                  </a:lnTo>
                  <a:lnTo>
                    <a:pt x="1623" y="353"/>
                  </a:lnTo>
                  <a:lnTo>
                    <a:pt x="1616" y="352"/>
                  </a:lnTo>
                  <a:lnTo>
                    <a:pt x="1613" y="343"/>
                  </a:lnTo>
                  <a:lnTo>
                    <a:pt x="1607" y="333"/>
                  </a:lnTo>
                  <a:lnTo>
                    <a:pt x="1602" y="323"/>
                  </a:lnTo>
                  <a:lnTo>
                    <a:pt x="1593" y="312"/>
                  </a:lnTo>
                  <a:lnTo>
                    <a:pt x="1586" y="300"/>
                  </a:lnTo>
                  <a:lnTo>
                    <a:pt x="1577" y="290"/>
                  </a:lnTo>
                  <a:lnTo>
                    <a:pt x="1570" y="283"/>
                  </a:lnTo>
                  <a:lnTo>
                    <a:pt x="1563" y="279"/>
                  </a:lnTo>
                  <a:lnTo>
                    <a:pt x="1563" y="280"/>
                  </a:lnTo>
                  <a:lnTo>
                    <a:pt x="1563" y="283"/>
                  </a:lnTo>
                  <a:lnTo>
                    <a:pt x="1573" y="306"/>
                  </a:lnTo>
                  <a:lnTo>
                    <a:pt x="1579" y="326"/>
                  </a:lnTo>
                  <a:lnTo>
                    <a:pt x="1580" y="334"/>
                  </a:lnTo>
                  <a:lnTo>
                    <a:pt x="1579" y="346"/>
                  </a:lnTo>
                  <a:lnTo>
                    <a:pt x="1576" y="359"/>
                  </a:lnTo>
                  <a:lnTo>
                    <a:pt x="1572" y="374"/>
                  </a:lnTo>
                  <a:lnTo>
                    <a:pt x="1570" y="380"/>
                  </a:lnTo>
                  <a:lnTo>
                    <a:pt x="1570" y="386"/>
                  </a:lnTo>
                  <a:lnTo>
                    <a:pt x="1570" y="389"/>
                  </a:lnTo>
                  <a:lnTo>
                    <a:pt x="1566" y="393"/>
                  </a:lnTo>
                  <a:lnTo>
                    <a:pt x="1559" y="396"/>
                  </a:lnTo>
                  <a:lnTo>
                    <a:pt x="1552" y="396"/>
                  </a:lnTo>
                  <a:lnTo>
                    <a:pt x="1544" y="396"/>
                  </a:lnTo>
                  <a:lnTo>
                    <a:pt x="1536" y="394"/>
                  </a:lnTo>
                  <a:lnTo>
                    <a:pt x="1532" y="399"/>
                  </a:lnTo>
                  <a:lnTo>
                    <a:pt x="1527" y="403"/>
                  </a:lnTo>
                  <a:lnTo>
                    <a:pt x="1532" y="412"/>
                  </a:lnTo>
                  <a:lnTo>
                    <a:pt x="1536" y="420"/>
                  </a:lnTo>
                  <a:lnTo>
                    <a:pt x="1533" y="424"/>
                  </a:lnTo>
                  <a:lnTo>
                    <a:pt x="1530" y="427"/>
                  </a:lnTo>
                  <a:lnTo>
                    <a:pt x="1527" y="429"/>
                  </a:lnTo>
                  <a:lnTo>
                    <a:pt x="1523" y="432"/>
                  </a:lnTo>
                  <a:lnTo>
                    <a:pt x="1523" y="437"/>
                  </a:lnTo>
                  <a:lnTo>
                    <a:pt x="1523" y="443"/>
                  </a:lnTo>
                  <a:lnTo>
                    <a:pt x="1529" y="444"/>
                  </a:lnTo>
                  <a:lnTo>
                    <a:pt x="1536" y="449"/>
                  </a:lnTo>
                  <a:lnTo>
                    <a:pt x="1542" y="453"/>
                  </a:lnTo>
                  <a:lnTo>
                    <a:pt x="1547" y="459"/>
                  </a:lnTo>
                  <a:lnTo>
                    <a:pt x="1552" y="464"/>
                  </a:lnTo>
                  <a:lnTo>
                    <a:pt x="1556" y="472"/>
                  </a:lnTo>
                  <a:lnTo>
                    <a:pt x="1559" y="477"/>
                  </a:lnTo>
                  <a:lnTo>
                    <a:pt x="1560" y="484"/>
                  </a:lnTo>
                  <a:lnTo>
                    <a:pt x="1552" y="494"/>
                  </a:lnTo>
                  <a:lnTo>
                    <a:pt x="1543" y="503"/>
                  </a:lnTo>
                  <a:lnTo>
                    <a:pt x="1537" y="503"/>
                  </a:lnTo>
                  <a:lnTo>
                    <a:pt x="1533" y="500"/>
                  </a:lnTo>
                  <a:lnTo>
                    <a:pt x="1533" y="487"/>
                  </a:lnTo>
                  <a:lnTo>
                    <a:pt x="1532" y="477"/>
                  </a:lnTo>
                  <a:lnTo>
                    <a:pt x="1530" y="473"/>
                  </a:lnTo>
                  <a:lnTo>
                    <a:pt x="1527" y="469"/>
                  </a:lnTo>
                  <a:lnTo>
                    <a:pt x="1526" y="464"/>
                  </a:lnTo>
                  <a:lnTo>
                    <a:pt x="1522" y="462"/>
                  </a:lnTo>
                  <a:lnTo>
                    <a:pt x="1510" y="459"/>
                  </a:lnTo>
                  <a:lnTo>
                    <a:pt x="1500" y="456"/>
                  </a:lnTo>
                  <a:lnTo>
                    <a:pt x="1500" y="447"/>
                  </a:lnTo>
                  <a:lnTo>
                    <a:pt x="1500" y="443"/>
                  </a:lnTo>
                  <a:lnTo>
                    <a:pt x="1499" y="439"/>
                  </a:lnTo>
                  <a:lnTo>
                    <a:pt x="1496" y="434"/>
                  </a:lnTo>
                  <a:lnTo>
                    <a:pt x="1484" y="434"/>
                  </a:lnTo>
                  <a:lnTo>
                    <a:pt x="1476" y="437"/>
                  </a:lnTo>
                  <a:lnTo>
                    <a:pt x="1469" y="440"/>
                  </a:lnTo>
                  <a:lnTo>
                    <a:pt x="1460" y="444"/>
                  </a:lnTo>
                  <a:lnTo>
                    <a:pt x="1460" y="433"/>
                  </a:lnTo>
                  <a:lnTo>
                    <a:pt x="1457" y="424"/>
                  </a:lnTo>
                  <a:lnTo>
                    <a:pt x="1452" y="423"/>
                  </a:lnTo>
                  <a:lnTo>
                    <a:pt x="1445" y="422"/>
                  </a:lnTo>
                  <a:lnTo>
                    <a:pt x="1442" y="429"/>
                  </a:lnTo>
                  <a:lnTo>
                    <a:pt x="1436" y="434"/>
                  </a:lnTo>
                  <a:lnTo>
                    <a:pt x="1430" y="439"/>
                  </a:lnTo>
                  <a:lnTo>
                    <a:pt x="1423" y="442"/>
                  </a:lnTo>
                  <a:lnTo>
                    <a:pt x="1425" y="447"/>
                  </a:lnTo>
                  <a:lnTo>
                    <a:pt x="1426" y="454"/>
                  </a:lnTo>
                  <a:lnTo>
                    <a:pt x="1432" y="456"/>
                  </a:lnTo>
                  <a:lnTo>
                    <a:pt x="1436" y="456"/>
                  </a:lnTo>
                  <a:lnTo>
                    <a:pt x="1439" y="459"/>
                  </a:lnTo>
                  <a:lnTo>
                    <a:pt x="1442" y="460"/>
                  </a:lnTo>
                  <a:lnTo>
                    <a:pt x="1445" y="462"/>
                  </a:lnTo>
                  <a:lnTo>
                    <a:pt x="1447" y="464"/>
                  </a:lnTo>
                  <a:lnTo>
                    <a:pt x="1450" y="466"/>
                  </a:lnTo>
                  <a:lnTo>
                    <a:pt x="1456" y="466"/>
                  </a:lnTo>
                  <a:lnTo>
                    <a:pt x="1459" y="463"/>
                  </a:lnTo>
                  <a:lnTo>
                    <a:pt x="1460" y="462"/>
                  </a:lnTo>
                  <a:lnTo>
                    <a:pt x="1464" y="460"/>
                  </a:lnTo>
                  <a:lnTo>
                    <a:pt x="1467" y="460"/>
                  </a:lnTo>
                  <a:lnTo>
                    <a:pt x="1476" y="463"/>
                  </a:lnTo>
                  <a:lnTo>
                    <a:pt x="1482" y="466"/>
                  </a:lnTo>
                  <a:lnTo>
                    <a:pt x="1474" y="472"/>
                  </a:lnTo>
                  <a:lnTo>
                    <a:pt x="1469" y="477"/>
                  </a:lnTo>
                  <a:lnTo>
                    <a:pt x="1466" y="480"/>
                  </a:lnTo>
                  <a:lnTo>
                    <a:pt x="1463" y="483"/>
                  </a:lnTo>
                  <a:lnTo>
                    <a:pt x="1462" y="487"/>
                  </a:lnTo>
                  <a:lnTo>
                    <a:pt x="1460" y="493"/>
                  </a:lnTo>
                  <a:lnTo>
                    <a:pt x="1464" y="500"/>
                  </a:lnTo>
                  <a:lnTo>
                    <a:pt x="1469" y="506"/>
                  </a:lnTo>
                  <a:lnTo>
                    <a:pt x="1473" y="510"/>
                  </a:lnTo>
                  <a:lnTo>
                    <a:pt x="1479" y="516"/>
                  </a:lnTo>
                  <a:lnTo>
                    <a:pt x="1489" y="524"/>
                  </a:lnTo>
                  <a:lnTo>
                    <a:pt x="1499" y="534"/>
                  </a:lnTo>
                  <a:lnTo>
                    <a:pt x="1496" y="536"/>
                  </a:lnTo>
                  <a:lnTo>
                    <a:pt x="1494" y="536"/>
                  </a:lnTo>
                  <a:lnTo>
                    <a:pt x="1494" y="537"/>
                  </a:lnTo>
                  <a:lnTo>
                    <a:pt x="1494" y="540"/>
                  </a:lnTo>
                  <a:lnTo>
                    <a:pt x="1499" y="542"/>
                  </a:lnTo>
                  <a:lnTo>
                    <a:pt x="1503" y="544"/>
                  </a:lnTo>
                  <a:lnTo>
                    <a:pt x="1497" y="550"/>
                  </a:lnTo>
                  <a:lnTo>
                    <a:pt x="1492" y="556"/>
                  </a:lnTo>
                  <a:lnTo>
                    <a:pt x="1493" y="556"/>
                  </a:lnTo>
                  <a:lnTo>
                    <a:pt x="1494" y="556"/>
                  </a:lnTo>
                  <a:lnTo>
                    <a:pt x="1503" y="557"/>
                  </a:lnTo>
                  <a:lnTo>
                    <a:pt x="1509" y="561"/>
                  </a:lnTo>
                  <a:lnTo>
                    <a:pt x="1510" y="566"/>
                  </a:lnTo>
                  <a:lnTo>
                    <a:pt x="1509" y="569"/>
                  </a:lnTo>
                  <a:lnTo>
                    <a:pt x="1509" y="571"/>
                  </a:lnTo>
                  <a:lnTo>
                    <a:pt x="1507" y="574"/>
                  </a:lnTo>
                  <a:lnTo>
                    <a:pt x="1503" y="580"/>
                  </a:lnTo>
                  <a:lnTo>
                    <a:pt x="1500" y="586"/>
                  </a:lnTo>
                  <a:lnTo>
                    <a:pt x="1492" y="607"/>
                  </a:lnTo>
                  <a:lnTo>
                    <a:pt x="1484" y="626"/>
                  </a:lnTo>
                  <a:lnTo>
                    <a:pt x="1480" y="634"/>
                  </a:lnTo>
                  <a:lnTo>
                    <a:pt x="1473" y="641"/>
                  </a:lnTo>
                  <a:lnTo>
                    <a:pt x="1466" y="647"/>
                  </a:lnTo>
                  <a:lnTo>
                    <a:pt x="1455" y="653"/>
                  </a:lnTo>
                  <a:lnTo>
                    <a:pt x="1442" y="653"/>
                  </a:lnTo>
                  <a:lnTo>
                    <a:pt x="1433" y="651"/>
                  </a:lnTo>
                  <a:lnTo>
                    <a:pt x="1433" y="654"/>
                  </a:lnTo>
                  <a:lnTo>
                    <a:pt x="1433" y="659"/>
                  </a:lnTo>
                  <a:lnTo>
                    <a:pt x="1423" y="661"/>
                  </a:lnTo>
                  <a:lnTo>
                    <a:pt x="1415" y="666"/>
                  </a:lnTo>
                  <a:lnTo>
                    <a:pt x="1409" y="671"/>
                  </a:lnTo>
                  <a:lnTo>
                    <a:pt x="1403" y="677"/>
                  </a:lnTo>
                  <a:lnTo>
                    <a:pt x="1400" y="673"/>
                  </a:lnTo>
                  <a:lnTo>
                    <a:pt x="1396" y="667"/>
                  </a:lnTo>
                  <a:lnTo>
                    <a:pt x="1395" y="666"/>
                  </a:lnTo>
                  <a:lnTo>
                    <a:pt x="1390" y="664"/>
                  </a:lnTo>
                  <a:lnTo>
                    <a:pt x="1386" y="663"/>
                  </a:lnTo>
                  <a:lnTo>
                    <a:pt x="1380" y="661"/>
                  </a:lnTo>
                  <a:lnTo>
                    <a:pt x="1370" y="670"/>
                  </a:lnTo>
                  <a:lnTo>
                    <a:pt x="1363" y="679"/>
                  </a:lnTo>
                  <a:lnTo>
                    <a:pt x="1360" y="684"/>
                  </a:lnTo>
                  <a:lnTo>
                    <a:pt x="1359" y="691"/>
                  </a:lnTo>
                  <a:lnTo>
                    <a:pt x="1357" y="699"/>
                  </a:lnTo>
                  <a:lnTo>
                    <a:pt x="1357" y="709"/>
                  </a:lnTo>
                  <a:lnTo>
                    <a:pt x="1370" y="719"/>
                  </a:lnTo>
                  <a:lnTo>
                    <a:pt x="1383" y="730"/>
                  </a:lnTo>
                  <a:lnTo>
                    <a:pt x="1390" y="736"/>
                  </a:lnTo>
                  <a:lnTo>
                    <a:pt x="1396" y="741"/>
                  </a:lnTo>
                  <a:lnTo>
                    <a:pt x="1400" y="749"/>
                  </a:lnTo>
                  <a:lnTo>
                    <a:pt x="1405" y="756"/>
                  </a:lnTo>
                  <a:lnTo>
                    <a:pt x="1407" y="774"/>
                  </a:lnTo>
                  <a:lnTo>
                    <a:pt x="1409" y="791"/>
                  </a:lnTo>
                  <a:lnTo>
                    <a:pt x="1392" y="810"/>
                  </a:lnTo>
                  <a:lnTo>
                    <a:pt x="1373" y="828"/>
                  </a:lnTo>
                  <a:lnTo>
                    <a:pt x="1366" y="828"/>
                  </a:lnTo>
                  <a:lnTo>
                    <a:pt x="1360" y="826"/>
                  </a:lnTo>
                  <a:lnTo>
                    <a:pt x="1362" y="818"/>
                  </a:lnTo>
                  <a:lnTo>
                    <a:pt x="1365" y="814"/>
                  </a:lnTo>
                  <a:lnTo>
                    <a:pt x="1363" y="813"/>
                  </a:lnTo>
                  <a:lnTo>
                    <a:pt x="1362" y="813"/>
                  </a:lnTo>
                  <a:lnTo>
                    <a:pt x="1352" y="807"/>
                  </a:lnTo>
                  <a:lnTo>
                    <a:pt x="1340" y="803"/>
                  </a:lnTo>
                  <a:lnTo>
                    <a:pt x="1337" y="793"/>
                  </a:lnTo>
                  <a:lnTo>
                    <a:pt x="1336" y="784"/>
                  </a:lnTo>
                  <a:lnTo>
                    <a:pt x="1323" y="774"/>
                  </a:lnTo>
                  <a:lnTo>
                    <a:pt x="1309" y="767"/>
                  </a:lnTo>
                  <a:lnTo>
                    <a:pt x="1307" y="767"/>
                  </a:lnTo>
                  <a:lnTo>
                    <a:pt x="1305" y="769"/>
                  </a:lnTo>
                  <a:lnTo>
                    <a:pt x="1303" y="771"/>
                  </a:lnTo>
                  <a:lnTo>
                    <a:pt x="1302" y="774"/>
                  </a:lnTo>
                  <a:lnTo>
                    <a:pt x="1303" y="780"/>
                  </a:lnTo>
                  <a:lnTo>
                    <a:pt x="1303" y="786"/>
                  </a:lnTo>
                  <a:lnTo>
                    <a:pt x="1302" y="791"/>
                  </a:lnTo>
                  <a:lnTo>
                    <a:pt x="1300" y="797"/>
                  </a:lnTo>
                  <a:lnTo>
                    <a:pt x="1299" y="808"/>
                  </a:lnTo>
                  <a:lnTo>
                    <a:pt x="1299" y="820"/>
                  </a:lnTo>
                  <a:lnTo>
                    <a:pt x="1305" y="824"/>
                  </a:lnTo>
                  <a:lnTo>
                    <a:pt x="1309" y="827"/>
                  </a:lnTo>
                  <a:lnTo>
                    <a:pt x="1310" y="836"/>
                  </a:lnTo>
                  <a:lnTo>
                    <a:pt x="1312" y="844"/>
                  </a:lnTo>
                  <a:lnTo>
                    <a:pt x="1316" y="846"/>
                  </a:lnTo>
                  <a:lnTo>
                    <a:pt x="1322" y="846"/>
                  </a:lnTo>
                  <a:lnTo>
                    <a:pt x="1327" y="851"/>
                  </a:lnTo>
                  <a:lnTo>
                    <a:pt x="1333" y="856"/>
                  </a:lnTo>
                  <a:lnTo>
                    <a:pt x="1337" y="861"/>
                  </a:lnTo>
                  <a:lnTo>
                    <a:pt x="1342" y="867"/>
                  </a:lnTo>
                  <a:lnTo>
                    <a:pt x="1345" y="874"/>
                  </a:lnTo>
                  <a:lnTo>
                    <a:pt x="1346" y="881"/>
                  </a:lnTo>
                  <a:lnTo>
                    <a:pt x="1347" y="891"/>
                  </a:lnTo>
                  <a:lnTo>
                    <a:pt x="1347" y="900"/>
                  </a:lnTo>
                  <a:lnTo>
                    <a:pt x="1352" y="898"/>
                  </a:lnTo>
                  <a:lnTo>
                    <a:pt x="1356" y="897"/>
                  </a:lnTo>
                  <a:lnTo>
                    <a:pt x="1356" y="901"/>
                  </a:lnTo>
                  <a:lnTo>
                    <a:pt x="1356" y="906"/>
                  </a:lnTo>
                  <a:lnTo>
                    <a:pt x="1353" y="913"/>
                  </a:lnTo>
                  <a:lnTo>
                    <a:pt x="1350" y="921"/>
                  </a:lnTo>
                  <a:lnTo>
                    <a:pt x="1340" y="913"/>
                  </a:lnTo>
                  <a:lnTo>
                    <a:pt x="1332" y="903"/>
                  </a:lnTo>
                  <a:lnTo>
                    <a:pt x="1325" y="891"/>
                  </a:lnTo>
                  <a:lnTo>
                    <a:pt x="1317" y="880"/>
                  </a:lnTo>
                  <a:lnTo>
                    <a:pt x="1310" y="867"/>
                  </a:lnTo>
                  <a:lnTo>
                    <a:pt x="1305" y="856"/>
                  </a:lnTo>
                  <a:lnTo>
                    <a:pt x="1297" y="844"/>
                  </a:lnTo>
                  <a:lnTo>
                    <a:pt x="1289" y="833"/>
                  </a:lnTo>
                  <a:lnTo>
                    <a:pt x="1290" y="807"/>
                  </a:lnTo>
                  <a:lnTo>
                    <a:pt x="1290" y="784"/>
                  </a:lnTo>
                  <a:lnTo>
                    <a:pt x="1289" y="774"/>
                  </a:lnTo>
                  <a:lnTo>
                    <a:pt x="1286" y="764"/>
                  </a:lnTo>
                  <a:lnTo>
                    <a:pt x="1280" y="756"/>
                  </a:lnTo>
                  <a:lnTo>
                    <a:pt x="1273" y="749"/>
                  </a:lnTo>
                  <a:lnTo>
                    <a:pt x="1269" y="750"/>
                  </a:lnTo>
                  <a:lnTo>
                    <a:pt x="1266" y="750"/>
                  </a:lnTo>
                  <a:lnTo>
                    <a:pt x="1263" y="750"/>
                  </a:lnTo>
                  <a:lnTo>
                    <a:pt x="1259" y="749"/>
                  </a:lnTo>
                  <a:lnTo>
                    <a:pt x="1259" y="747"/>
                  </a:lnTo>
                  <a:lnTo>
                    <a:pt x="1259" y="747"/>
                  </a:lnTo>
                  <a:lnTo>
                    <a:pt x="1260" y="744"/>
                  </a:lnTo>
                  <a:lnTo>
                    <a:pt x="1260" y="740"/>
                  </a:lnTo>
                  <a:lnTo>
                    <a:pt x="1266" y="741"/>
                  </a:lnTo>
                  <a:lnTo>
                    <a:pt x="1269" y="741"/>
                  </a:lnTo>
                  <a:lnTo>
                    <a:pt x="1270" y="741"/>
                  </a:lnTo>
                  <a:lnTo>
                    <a:pt x="1273" y="737"/>
                  </a:lnTo>
                  <a:lnTo>
                    <a:pt x="1273" y="736"/>
                  </a:lnTo>
                  <a:lnTo>
                    <a:pt x="1275" y="733"/>
                  </a:lnTo>
                  <a:lnTo>
                    <a:pt x="1270" y="726"/>
                  </a:lnTo>
                  <a:lnTo>
                    <a:pt x="1266" y="719"/>
                  </a:lnTo>
                  <a:lnTo>
                    <a:pt x="1257" y="729"/>
                  </a:lnTo>
                  <a:lnTo>
                    <a:pt x="1247" y="737"/>
                  </a:lnTo>
                  <a:lnTo>
                    <a:pt x="1242" y="734"/>
                  </a:lnTo>
                  <a:lnTo>
                    <a:pt x="1235" y="731"/>
                  </a:lnTo>
                  <a:lnTo>
                    <a:pt x="1236" y="721"/>
                  </a:lnTo>
                  <a:lnTo>
                    <a:pt x="1236" y="713"/>
                  </a:lnTo>
                  <a:lnTo>
                    <a:pt x="1233" y="707"/>
                  </a:lnTo>
                  <a:lnTo>
                    <a:pt x="1230" y="701"/>
                  </a:lnTo>
                  <a:lnTo>
                    <a:pt x="1220" y="690"/>
                  </a:lnTo>
                  <a:lnTo>
                    <a:pt x="1209" y="677"/>
                  </a:lnTo>
                  <a:lnTo>
                    <a:pt x="1206" y="669"/>
                  </a:lnTo>
                  <a:lnTo>
                    <a:pt x="1203" y="660"/>
                  </a:lnTo>
                  <a:lnTo>
                    <a:pt x="1202" y="657"/>
                  </a:lnTo>
                  <a:lnTo>
                    <a:pt x="1200" y="653"/>
                  </a:lnTo>
                  <a:lnTo>
                    <a:pt x="1198" y="650"/>
                  </a:lnTo>
                  <a:lnTo>
                    <a:pt x="1193" y="647"/>
                  </a:lnTo>
                  <a:lnTo>
                    <a:pt x="1190" y="650"/>
                  </a:lnTo>
                  <a:lnTo>
                    <a:pt x="1186" y="653"/>
                  </a:lnTo>
                  <a:lnTo>
                    <a:pt x="1185" y="649"/>
                  </a:lnTo>
                  <a:lnTo>
                    <a:pt x="1183" y="644"/>
                  </a:lnTo>
                  <a:lnTo>
                    <a:pt x="1182" y="641"/>
                  </a:lnTo>
                  <a:lnTo>
                    <a:pt x="1179" y="640"/>
                  </a:lnTo>
                  <a:lnTo>
                    <a:pt x="1178" y="650"/>
                  </a:lnTo>
                  <a:lnTo>
                    <a:pt x="1176" y="657"/>
                  </a:lnTo>
                  <a:lnTo>
                    <a:pt x="1168" y="659"/>
                  </a:lnTo>
                  <a:lnTo>
                    <a:pt x="1160" y="660"/>
                  </a:lnTo>
                  <a:lnTo>
                    <a:pt x="1155" y="663"/>
                  </a:lnTo>
                  <a:lnTo>
                    <a:pt x="1149" y="666"/>
                  </a:lnTo>
                  <a:lnTo>
                    <a:pt x="1145" y="677"/>
                  </a:lnTo>
                  <a:lnTo>
                    <a:pt x="1140" y="687"/>
                  </a:lnTo>
                  <a:lnTo>
                    <a:pt x="1126" y="700"/>
                  </a:lnTo>
                  <a:lnTo>
                    <a:pt x="1108" y="717"/>
                  </a:lnTo>
                  <a:lnTo>
                    <a:pt x="1099" y="726"/>
                  </a:lnTo>
                  <a:lnTo>
                    <a:pt x="1090" y="734"/>
                  </a:lnTo>
                  <a:lnTo>
                    <a:pt x="1085" y="743"/>
                  </a:lnTo>
                  <a:lnTo>
                    <a:pt x="1082" y="750"/>
                  </a:lnTo>
                  <a:lnTo>
                    <a:pt x="1085" y="761"/>
                  </a:lnTo>
                  <a:lnTo>
                    <a:pt x="1086" y="774"/>
                  </a:lnTo>
                  <a:lnTo>
                    <a:pt x="1085" y="787"/>
                  </a:lnTo>
                  <a:lnTo>
                    <a:pt x="1082" y="798"/>
                  </a:lnTo>
                  <a:lnTo>
                    <a:pt x="1073" y="820"/>
                  </a:lnTo>
                  <a:lnTo>
                    <a:pt x="1068" y="837"/>
                  </a:lnTo>
                  <a:lnTo>
                    <a:pt x="1062" y="836"/>
                  </a:lnTo>
                  <a:lnTo>
                    <a:pt x="1058" y="833"/>
                  </a:lnTo>
                  <a:lnTo>
                    <a:pt x="1052" y="827"/>
                  </a:lnTo>
                  <a:lnTo>
                    <a:pt x="1046" y="820"/>
                  </a:lnTo>
                  <a:lnTo>
                    <a:pt x="1036" y="803"/>
                  </a:lnTo>
                  <a:lnTo>
                    <a:pt x="1025" y="781"/>
                  </a:lnTo>
                  <a:lnTo>
                    <a:pt x="1006" y="739"/>
                  </a:lnTo>
                  <a:lnTo>
                    <a:pt x="995" y="707"/>
                  </a:lnTo>
                  <a:lnTo>
                    <a:pt x="993" y="694"/>
                  </a:lnTo>
                  <a:lnTo>
                    <a:pt x="993" y="681"/>
                  </a:lnTo>
                  <a:lnTo>
                    <a:pt x="993" y="674"/>
                  </a:lnTo>
                  <a:lnTo>
                    <a:pt x="993" y="669"/>
                  </a:lnTo>
                  <a:lnTo>
                    <a:pt x="992" y="663"/>
                  </a:lnTo>
                  <a:lnTo>
                    <a:pt x="989" y="659"/>
                  </a:lnTo>
                  <a:lnTo>
                    <a:pt x="986" y="660"/>
                  </a:lnTo>
                  <a:lnTo>
                    <a:pt x="983" y="663"/>
                  </a:lnTo>
                  <a:lnTo>
                    <a:pt x="983" y="670"/>
                  </a:lnTo>
                  <a:lnTo>
                    <a:pt x="982" y="674"/>
                  </a:lnTo>
                  <a:lnTo>
                    <a:pt x="980" y="676"/>
                  </a:lnTo>
                  <a:lnTo>
                    <a:pt x="979" y="676"/>
                  </a:lnTo>
                  <a:lnTo>
                    <a:pt x="975" y="676"/>
                  </a:lnTo>
                  <a:lnTo>
                    <a:pt x="969" y="674"/>
                  </a:lnTo>
                  <a:lnTo>
                    <a:pt x="963" y="671"/>
                  </a:lnTo>
                  <a:lnTo>
                    <a:pt x="959" y="667"/>
                  </a:lnTo>
                  <a:lnTo>
                    <a:pt x="955" y="663"/>
                  </a:lnTo>
                  <a:lnTo>
                    <a:pt x="952" y="657"/>
                  </a:lnTo>
                  <a:lnTo>
                    <a:pt x="961" y="653"/>
                  </a:lnTo>
                  <a:lnTo>
                    <a:pt x="968" y="647"/>
                  </a:lnTo>
                  <a:lnTo>
                    <a:pt x="968" y="646"/>
                  </a:lnTo>
                  <a:lnTo>
                    <a:pt x="968" y="646"/>
                  </a:lnTo>
                  <a:lnTo>
                    <a:pt x="956" y="647"/>
                  </a:lnTo>
                  <a:lnTo>
                    <a:pt x="945" y="647"/>
                  </a:lnTo>
                  <a:lnTo>
                    <a:pt x="941" y="639"/>
                  </a:lnTo>
                  <a:lnTo>
                    <a:pt x="932" y="630"/>
                  </a:lnTo>
                  <a:lnTo>
                    <a:pt x="923" y="621"/>
                  </a:lnTo>
                  <a:lnTo>
                    <a:pt x="916" y="616"/>
                  </a:lnTo>
                  <a:lnTo>
                    <a:pt x="883" y="619"/>
                  </a:lnTo>
                  <a:lnTo>
                    <a:pt x="853" y="621"/>
                  </a:lnTo>
                  <a:lnTo>
                    <a:pt x="846" y="621"/>
                  </a:lnTo>
                  <a:lnTo>
                    <a:pt x="839" y="620"/>
                  </a:lnTo>
                  <a:lnTo>
                    <a:pt x="833" y="619"/>
                  </a:lnTo>
                  <a:lnTo>
                    <a:pt x="828" y="616"/>
                  </a:lnTo>
                  <a:lnTo>
                    <a:pt x="823" y="613"/>
                  </a:lnTo>
                  <a:lnTo>
                    <a:pt x="819" y="609"/>
                  </a:lnTo>
                  <a:lnTo>
                    <a:pt x="815" y="603"/>
                  </a:lnTo>
                  <a:lnTo>
                    <a:pt x="812" y="596"/>
                  </a:lnTo>
                  <a:lnTo>
                    <a:pt x="792" y="596"/>
                  </a:lnTo>
                  <a:lnTo>
                    <a:pt x="773" y="596"/>
                  </a:lnTo>
                  <a:lnTo>
                    <a:pt x="765" y="593"/>
                  </a:lnTo>
                  <a:lnTo>
                    <a:pt x="758" y="590"/>
                  </a:lnTo>
                  <a:lnTo>
                    <a:pt x="751" y="584"/>
                  </a:lnTo>
                  <a:lnTo>
                    <a:pt x="745" y="576"/>
                  </a:lnTo>
                  <a:lnTo>
                    <a:pt x="741" y="569"/>
                  </a:lnTo>
                  <a:lnTo>
                    <a:pt x="738" y="563"/>
                  </a:lnTo>
                  <a:lnTo>
                    <a:pt x="735" y="559"/>
                  </a:lnTo>
                  <a:lnTo>
                    <a:pt x="729" y="553"/>
                  </a:lnTo>
                  <a:lnTo>
                    <a:pt x="722" y="553"/>
                  </a:lnTo>
                  <a:lnTo>
                    <a:pt x="715" y="554"/>
                  </a:lnTo>
                  <a:lnTo>
                    <a:pt x="716" y="564"/>
                  </a:lnTo>
                  <a:lnTo>
                    <a:pt x="721" y="576"/>
                  </a:lnTo>
                  <a:lnTo>
                    <a:pt x="728" y="587"/>
                  </a:lnTo>
                  <a:lnTo>
                    <a:pt x="735" y="599"/>
                  </a:lnTo>
                  <a:lnTo>
                    <a:pt x="751" y="620"/>
                  </a:lnTo>
                  <a:lnTo>
                    <a:pt x="765" y="634"/>
                  </a:lnTo>
                  <a:lnTo>
                    <a:pt x="773" y="634"/>
                  </a:lnTo>
                  <a:lnTo>
                    <a:pt x="779" y="634"/>
                  </a:lnTo>
                  <a:lnTo>
                    <a:pt x="785" y="631"/>
                  </a:lnTo>
                  <a:lnTo>
                    <a:pt x="791" y="629"/>
                  </a:lnTo>
                  <a:lnTo>
                    <a:pt x="792" y="621"/>
                  </a:lnTo>
                  <a:lnTo>
                    <a:pt x="793" y="613"/>
                  </a:lnTo>
                  <a:lnTo>
                    <a:pt x="798" y="607"/>
                  </a:lnTo>
                  <a:lnTo>
                    <a:pt x="803" y="603"/>
                  </a:lnTo>
                  <a:lnTo>
                    <a:pt x="805" y="611"/>
                  </a:lnTo>
                  <a:lnTo>
                    <a:pt x="809" y="619"/>
                  </a:lnTo>
                  <a:lnTo>
                    <a:pt x="815" y="626"/>
                  </a:lnTo>
                  <a:lnTo>
                    <a:pt x="821" y="631"/>
                  </a:lnTo>
                  <a:lnTo>
                    <a:pt x="835" y="641"/>
                  </a:lnTo>
                  <a:lnTo>
                    <a:pt x="848" y="651"/>
                  </a:lnTo>
                  <a:lnTo>
                    <a:pt x="846" y="659"/>
                  </a:lnTo>
                  <a:lnTo>
                    <a:pt x="842" y="669"/>
                  </a:lnTo>
                  <a:lnTo>
                    <a:pt x="836" y="679"/>
                  </a:lnTo>
                  <a:lnTo>
                    <a:pt x="829" y="690"/>
                  </a:lnTo>
                  <a:lnTo>
                    <a:pt x="816" y="710"/>
                  </a:lnTo>
                  <a:lnTo>
                    <a:pt x="806" y="721"/>
                  </a:lnTo>
                  <a:lnTo>
                    <a:pt x="785" y="731"/>
                  </a:lnTo>
                  <a:lnTo>
                    <a:pt x="765" y="741"/>
                  </a:lnTo>
                  <a:lnTo>
                    <a:pt x="748" y="751"/>
                  </a:lnTo>
                  <a:lnTo>
                    <a:pt x="728" y="763"/>
                  </a:lnTo>
                  <a:lnTo>
                    <a:pt x="721" y="767"/>
                  </a:lnTo>
                  <a:lnTo>
                    <a:pt x="715" y="767"/>
                  </a:lnTo>
                  <a:lnTo>
                    <a:pt x="711" y="767"/>
                  </a:lnTo>
                  <a:lnTo>
                    <a:pt x="706" y="767"/>
                  </a:lnTo>
                  <a:lnTo>
                    <a:pt x="704" y="767"/>
                  </a:lnTo>
                  <a:lnTo>
                    <a:pt x="699" y="770"/>
                  </a:lnTo>
                  <a:lnTo>
                    <a:pt x="695" y="774"/>
                  </a:lnTo>
                  <a:lnTo>
                    <a:pt x="688" y="783"/>
                  </a:lnTo>
                  <a:lnTo>
                    <a:pt x="682" y="781"/>
                  </a:lnTo>
                  <a:lnTo>
                    <a:pt x="676" y="780"/>
                  </a:lnTo>
                  <a:lnTo>
                    <a:pt x="675" y="780"/>
                  </a:lnTo>
                  <a:lnTo>
                    <a:pt x="674" y="780"/>
                  </a:lnTo>
                  <a:lnTo>
                    <a:pt x="674" y="760"/>
                  </a:lnTo>
                  <a:lnTo>
                    <a:pt x="669" y="743"/>
                  </a:lnTo>
                  <a:lnTo>
                    <a:pt x="665" y="729"/>
                  </a:lnTo>
                  <a:lnTo>
                    <a:pt x="658" y="716"/>
                  </a:lnTo>
                  <a:lnTo>
                    <a:pt x="641" y="691"/>
                  </a:lnTo>
                  <a:lnTo>
                    <a:pt x="624" y="669"/>
                  </a:lnTo>
                  <a:lnTo>
                    <a:pt x="618" y="653"/>
                  </a:lnTo>
                  <a:lnTo>
                    <a:pt x="615" y="639"/>
                  </a:lnTo>
                  <a:lnTo>
                    <a:pt x="612" y="631"/>
                  </a:lnTo>
                  <a:lnTo>
                    <a:pt x="608" y="626"/>
                  </a:lnTo>
                  <a:lnTo>
                    <a:pt x="602" y="621"/>
                  </a:lnTo>
                  <a:lnTo>
                    <a:pt x="594" y="619"/>
                  </a:lnTo>
                  <a:lnTo>
                    <a:pt x="594" y="611"/>
                  </a:lnTo>
                  <a:lnTo>
                    <a:pt x="592" y="604"/>
                  </a:lnTo>
                  <a:lnTo>
                    <a:pt x="589" y="599"/>
                  </a:lnTo>
                  <a:lnTo>
                    <a:pt x="586" y="593"/>
                  </a:lnTo>
                  <a:lnTo>
                    <a:pt x="579" y="584"/>
                  </a:lnTo>
                  <a:lnTo>
                    <a:pt x="571" y="576"/>
                  </a:lnTo>
                  <a:lnTo>
                    <a:pt x="568" y="577"/>
                  </a:lnTo>
                  <a:lnTo>
                    <a:pt x="564" y="579"/>
                  </a:lnTo>
                  <a:lnTo>
                    <a:pt x="559" y="579"/>
                  </a:lnTo>
                  <a:lnTo>
                    <a:pt x="555" y="577"/>
                  </a:lnTo>
                  <a:lnTo>
                    <a:pt x="555" y="571"/>
                  </a:lnTo>
                  <a:lnTo>
                    <a:pt x="554" y="569"/>
                  </a:lnTo>
                  <a:lnTo>
                    <a:pt x="551" y="567"/>
                  </a:lnTo>
                  <a:lnTo>
                    <a:pt x="545" y="566"/>
                  </a:lnTo>
                  <a:lnTo>
                    <a:pt x="548" y="574"/>
                  </a:lnTo>
                  <a:lnTo>
                    <a:pt x="551" y="581"/>
                  </a:lnTo>
                  <a:lnTo>
                    <a:pt x="555" y="587"/>
                  </a:lnTo>
                  <a:lnTo>
                    <a:pt x="559" y="593"/>
                  </a:lnTo>
                  <a:lnTo>
                    <a:pt x="569" y="604"/>
                  </a:lnTo>
                  <a:lnTo>
                    <a:pt x="578" y="616"/>
                  </a:lnTo>
                  <a:lnTo>
                    <a:pt x="579" y="630"/>
                  </a:lnTo>
                  <a:lnTo>
                    <a:pt x="582" y="644"/>
                  </a:lnTo>
                  <a:lnTo>
                    <a:pt x="589" y="649"/>
                  </a:lnTo>
                  <a:lnTo>
                    <a:pt x="596" y="653"/>
                  </a:lnTo>
                  <a:lnTo>
                    <a:pt x="602" y="673"/>
                  </a:lnTo>
                  <a:lnTo>
                    <a:pt x="608" y="693"/>
                  </a:lnTo>
                  <a:lnTo>
                    <a:pt x="615" y="703"/>
                  </a:lnTo>
                  <a:lnTo>
                    <a:pt x="622" y="714"/>
                  </a:lnTo>
                  <a:lnTo>
                    <a:pt x="622" y="721"/>
                  </a:lnTo>
                  <a:lnTo>
                    <a:pt x="622" y="729"/>
                  </a:lnTo>
                  <a:lnTo>
                    <a:pt x="632" y="736"/>
                  </a:lnTo>
                  <a:lnTo>
                    <a:pt x="641" y="744"/>
                  </a:lnTo>
                  <a:lnTo>
                    <a:pt x="651" y="757"/>
                  </a:lnTo>
                  <a:lnTo>
                    <a:pt x="661" y="771"/>
                  </a:lnTo>
                  <a:lnTo>
                    <a:pt x="671" y="786"/>
                  </a:lnTo>
                  <a:lnTo>
                    <a:pt x="682" y="800"/>
                  </a:lnTo>
                  <a:lnTo>
                    <a:pt x="682" y="801"/>
                  </a:lnTo>
                  <a:lnTo>
                    <a:pt x="682" y="804"/>
                  </a:lnTo>
                  <a:lnTo>
                    <a:pt x="689" y="804"/>
                  </a:lnTo>
                  <a:lnTo>
                    <a:pt x="696" y="804"/>
                  </a:lnTo>
                  <a:lnTo>
                    <a:pt x="711" y="800"/>
                  </a:lnTo>
                  <a:lnTo>
                    <a:pt x="728" y="797"/>
                  </a:lnTo>
                  <a:lnTo>
                    <a:pt x="743" y="794"/>
                  </a:lnTo>
                  <a:lnTo>
                    <a:pt x="759" y="790"/>
                  </a:lnTo>
                  <a:lnTo>
                    <a:pt x="758" y="808"/>
                  </a:lnTo>
                  <a:lnTo>
                    <a:pt x="755" y="824"/>
                  </a:lnTo>
                  <a:lnTo>
                    <a:pt x="751" y="840"/>
                  </a:lnTo>
                  <a:lnTo>
                    <a:pt x="745" y="854"/>
                  </a:lnTo>
                  <a:lnTo>
                    <a:pt x="738" y="867"/>
                  </a:lnTo>
                  <a:lnTo>
                    <a:pt x="729" y="880"/>
                  </a:lnTo>
                  <a:lnTo>
                    <a:pt x="719" y="891"/>
                  </a:lnTo>
                  <a:lnTo>
                    <a:pt x="709" y="901"/>
                  </a:lnTo>
                  <a:lnTo>
                    <a:pt x="688" y="923"/>
                  </a:lnTo>
                  <a:lnTo>
                    <a:pt x="666" y="943"/>
                  </a:lnTo>
                  <a:lnTo>
                    <a:pt x="655" y="953"/>
                  </a:lnTo>
                  <a:lnTo>
                    <a:pt x="646" y="963"/>
                  </a:lnTo>
                  <a:lnTo>
                    <a:pt x="636" y="973"/>
                  </a:lnTo>
                  <a:lnTo>
                    <a:pt x="629" y="984"/>
                  </a:lnTo>
                  <a:lnTo>
                    <a:pt x="625" y="991"/>
                  </a:lnTo>
                  <a:lnTo>
                    <a:pt x="624" y="998"/>
                  </a:lnTo>
                  <a:lnTo>
                    <a:pt x="624" y="1004"/>
                  </a:lnTo>
                  <a:lnTo>
                    <a:pt x="625" y="1010"/>
                  </a:lnTo>
                  <a:lnTo>
                    <a:pt x="629" y="1021"/>
                  </a:lnTo>
                  <a:lnTo>
                    <a:pt x="634" y="1033"/>
                  </a:lnTo>
                  <a:lnTo>
                    <a:pt x="629" y="1045"/>
                  </a:lnTo>
                  <a:lnTo>
                    <a:pt x="625" y="1057"/>
                  </a:lnTo>
                  <a:lnTo>
                    <a:pt x="632" y="1064"/>
                  </a:lnTo>
                  <a:lnTo>
                    <a:pt x="636" y="1073"/>
                  </a:lnTo>
                  <a:lnTo>
                    <a:pt x="639" y="1083"/>
                  </a:lnTo>
                  <a:lnTo>
                    <a:pt x="641" y="1095"/>
                  </a:lnTo>
                  <a:lnTo>
                    <a:pt x="639" y="1108"/>
                  </a:lnTo>
                  <a:lnTo>
                    <a:pt x="638" y="1120"/>
                  </a:lnTo>
                  <a:lnTo>
                    <a:pt x="635" y="1128"/>
                  </a:lnTo>
                  <a:lnTo>
                    <a:pt x="632" y="1135"/>
                  </a:lnTo>
                  <a:lnTo>
                    <a:pt x="628" y="1141"/>
                  </a:lnTo>
                  <a:lnTo>
                    <a:pt x="624" y="1147"/>
                  </a:lnTo>
                  <a:lnTo>
                    <a:pt x="619" y="1151"/>
                  </a:lnTo>
                  <a:lnTo>
                    <a:pt x="614" y="1154"/>
                  </a:lnTo>
                  <a:lnTo>
                    <a:pt x="602" y="1161"/>
                  </a:lnTo>
                  <a:lnTo>
                    <a:pt x="591" y="1168"/>
                  </a:lnTo>
                  <a:lnTo>
                    <a:pt x="586" y="1173"/>
                  </a:lnTo>
                  <a:lnTo>
                    <a:pt x="582" y="1178"/>
                  </a:lnTo>
                  <a:lnTo>
                    <a:pt x="578" y="1184"/>
                  </a:lnTo>
                  <a:lnTo>
                    <a:pt x="574" y="1193"/>
                  </a:lnTo>
                  <a:lnTo>
                    <a:pt x="572" y="1200"/>
                  </a:lnTo>
                  <a:lnTo>
                    <a:pt x="572" y="1207"/>
                  </a:lnTo>
                  <a:lnTo>
                    <a:pt x="574" y="1214"/>
                  </a:lnTo>
                  <a:lnTo>
                    <a:pt x="575" y="1221"/>
                  </a:lnTo>
                  <a:lnTo>
                    <a:pt x="576" y="1227"/>
                  </a:lnTo>
                  <a:lnTo>
                    <a:pt x="576" y="1234"/>
                  </a:lnTo>
                  <a:lnTo>
                    <a:pt x="576" y="1241"/>
                  </a:lnTo>
                  <a:lnTo>
                    <a:pt x="576" y="1248"/>
                  </a:lnTo>
                  <a:lnTo>
                    <a:pt x="568" y="1250"/>
                  </a:lnTo>
                  <a:lnTo>
                    <a:pt x="561" y="1254"/>
                  </a:lnTo>
                  <a:lnTo>
                    <a:pt x="555" y="1258"/>
                  </a:lnTo>
                  <a:lnTo>
                    <a:pt x="549" y="1263"/>
                  </a:lnTo>
                  <a:lnTo>
                    <a:pt x="554" y="1271"/>
                  </a:lnTo>
                  <a:lnTo>
                    <a:pt x="555" y="1282"/>
                  </a:lnTo>
                  <a:lnTo>
                    <a:pt x="551" y="1287"/>
                  </a:lnTo>
                  <a:lnTo>
                    <a:pt x="546" y="1290"/>
                  </a:lnTo>
                  <a:lnTo>
                    <a:pt x="544" y="1294"/>
                  </a:lnTo>
                  <a:lnTo>
                    <a:pt x="542" y="1298"/>
                  </a:lnTo>
                  <a:lnTo>
                    <a:pt x="539" y="1307"/>
                  </a:lnTo>
                  <a:lnTo>
                    <a:pt x="534" y="1318"/>
                  </a:lnTo>
                  <a:lnTo>
                    <a:pt x="525" y="1331"/>
                  </a:lnTo>
                  <a:lnTo>
                    <a:pt x="515" y="1341"/>
                  </a:lnTo>
                  <a:lnTo>
                    <a:pt x="504" y="1350"/>
                  </a:lnTo>
                  <a:lnTo>
                    <a:pt x="491" y="1355"/>
                  </a:lnTo>
                  <a:lnTo>
                    <a:pt x="461" y="1362"/>
                  </a:lnTo>
                  <a:lnTo>
                    <a:pt x="427" y="1370"/>
                  </a:lnTo>
                  <a:lnTo>
                    <a:pt x="417" y="1372"/>
                  </a:lnTo>
                  <a:lnTo>
                    <a:pt x="408" y="1374"/>
                  </a:lnTo>
                  <a:lnTo>
                    <a:pt x="404" y="1375"/>
                  </a:lnTo>
                  <a:lnTo>
                    <a:pt x="399" y="1375"/>
                  </a:lnTo>
                  <a:lnTo>
                    <a:pt x="394" y="1374"/>
                  </a:lnTo>
                  <a:lnTo>
                    <a:pt x="389" y="1371"/>
                  </a:lnTo>
                  <a:lnTo>
                    <a:pt x="388" y="1351"/>
                  </a:lnTo>
                  <a:lnTo>
                    <a:pt x="384" y="1330"/>
                  </a:lnTo>
                  <a:lnTo>
                    <a:pt x="371" y="1310"/>
                  </a:lnTo>
                  <a:lnTo>
                    <a:pt x="358" y="1291"/>
                  </a:lnTo>
                  <a:lnTo>
                    <a:pt x="354" y="1267"/>
                  </a:lnTo>
                  <a:lnTo>
                    <a:pt x="351" y="1241"/>
                  </a:lnTo>
                  <a:lnTo>
                    <a:pt x="351" y="1228"/>
                  </a:lnTo>
                  <a:lnTo>
                    <a:pt x="348" y="1217"/>
                  </a:lnTo>
                  <a:lnTo>
                    <a:pt x="347" y="1204"/>
                  </a:lnTo>
                  <a:lnTo>
                    <a:pt x="342" y="1194"/>
                  </a:lnTo>
                  <a:lnTo>
                    <a:pt x="332" y="1183"/>
                  </a:lnTo>
                  <a:lnTo>
                    <a:pt x="322" y="1173"/>
                  </a:lnTo>
                  <a:lnTo>
                    <a:pt x="319" y="1158"/>
                  </a:lnTo>
                  <a:lnTo>
                    <a:pt x="319" y="1147"/>
                  </a:lnTo>
                  <a:lnTo>
                    <a:pt x="322" y="1135"/>
                  </a:lnTo>
                  <a:lnTo>
                    <a:pt x="325" y="1124"/>
                  </a:lnTo>
                  <a:lnTo>
                    <a:pt x="335" y="1105"/>
                  </a:lnTo>
                  <a:lnTo>
                    <a:pt x="342" y="1088"/>
                  </a:lnTo>
                  <a:lnTo>
                    <a:pt x="344" y="1078"/>
                  </a:lnTo>
                  <a:lnTo>
                    <a:pt x="344" y="1065"/>
                  </a:lnTo>
                  <a:lnTo>
                    <a:pt x="341" y="1051"/>
                  </a:lnTo>
                  <a:lnTo>
                    <a:pt x="337" y="1037"/>
                  </a:lnTo>
                  <a:lnTo>
                    <a:pt x="328" y="1011"/>
                  </a:lnTo>
                  <a:lnTo>
                    <a:pt x="321" y="994"/>
                  </a:lnTo>
                  <a:lnTo>
                    <a:pt x="307" y="980"/>
                  </a:lnTo>
                  <a:lnTo>
                    <a:pt x="294" y="967"/>
                  </a:lnTo>
                  <a:lnTo>
                    <a:pt x="291" y="960"/>
                  </a:lnTo>
                  <a:lnTo>
                    <a:pt x="289" y="953"/>
                  </a:lnTo>
                  <a:lnTo>
                    <a:pt x="289" y="944"/>
                  </a:lnTo>
                  <a:lnTo>
                    <a:pt x="289" y="937"/>
                  </a:lnTo>
                  <a:lnTo>
                    <a:pt x="292" y="921"/>
                  </a:lnTo>
                  <a:lnTo>
                    <a:pt x="295" y="907"/>
                  </a:lnTo>
                  <a:lnTo>
                    <a:pt x="297" y="901"/>
                  </a:lnTo>
                  <a:lnTo>
                    <a:pt x="295" y="896"/>
                  </a:lnTo>
                  <a:lnTo>
                    <a:pt x="294" y="890"/>
                  </a:lnTo>
                  <a:lnTo>
                    <a:pt x="291" y="886"/>
                  </a:lnTo>
                  <a:lnTo>
                    <a:pt x="285" y="881"/>
                  </a:lnTo>
                  <a:lnTo>
                    <a:pt x="278" y="880"/>
                  </a:lnTo>
                  <a:lnTo>
                    <a:pt x="268" y="877"/>
                  </a:lnTo>
                  <a:lnTo>
                    <a:pt x="254" y="877"/>
                  </a:lnTo>
                  <a:lnTo>
                    <a:pt x="254" y="871"/>
                  </a:lnTo>
                  <a:lnTo>
                    <a:pt x="252" y="866"/>
                  </a:lnTo>
                  <a:lnTo>
                    <a:pt x="241" y="863"/>
                  </a:lnTo>
                  <a:lnTo>
                    <a:pt x="231" y="861"/>
                  </a:lnTo>
                  <a:lnTo>
                    <a:pt x="221" y="861"/>
                  </a:lnTo>
                  <a:lnTo>
                    <a:pt x="214" y="863"/>
                  </a:lnTo>
                  <a:lnTo>
                    <a:pt x="195" y="868"/>
                  </a:lnTo>
                  <a:lnTo>
                    <a:pt x="175" y="876"/>
                  </a:lnTo>
                  <a:lnTo>
                    <a:pt x="162" y="876"/>
                  </a:lnTo>
                  <a:lnTo>
                    <a:pt x="150" y="874"/>
                  </a:lnTo>
                  <a:lnTo>
                    <a:pt x="138" y="873"/>
                  </a:lnTo>
                  <a:lnTo>
                    <a:pt x="125" y="873"/>
                  </a:lnTo>
                  <a:lnTo>
                    <a:pt x="121" y="876"/>
                  </a:lnTo>
                  <a:lnTo>
                    <a:pt x="117" y="878"/>
                  </a:lnTo>
                  <a:lnTo>
                    <a:pt x="111" y="880"/>
                  </a:lnTo>
                  <a:lnTo>
                    <a:pt x="102" y="881"/>
                  </a:lnTo>
                  <a:lnTo>
                    <a:pt x="90" y="870"/>
                  </a:lnTo>
                  <a:lnTo>
                    <a:pt x="77" y="860"/>
                  </a:lnTo>
                  <a:lnTo>
                    <a:pt x="64" y="848"/>
                  </a:lnTo>
                  <a:lnTo>
                    <a:pt x="51" y="837"/>
                  </a:lnTo>
                  <a:lnTo>
                    <a:pt x="48" y="827"/>
                  </a:lnTo>
                  <a:lnTo>
                    <a:pt x="44" y="817"/>
                  </a:lnTo>
                  <a:lnTo>
                    <a:pt x="37" y="810"/>
                  </a:lnTo>
                  <a:lnTo>
                    <a:pt x="25" y="801"/>
                  </a:lnTo>
                  <a:lnTo>
                    <a:pt x="14" y="793"/>
                  </a:lnTo>
                  <a:lnTo>
                    <a:pt x="8" y="784"/>
                  </a:lnTo>
                  <a:lnTo>
                    <a:pt x="8" y="774"/>
                  </a:lnTo>
                  <a:lnTo>
                    <a:pt x="10" y="763"/>
                  </a:lnTo>
                  <a:lnTo>
                    <a:pt x="5" y="759"/>
                  </a:lnTo>
                  <a:lnTo>
                    <a:pt x="1" y="756"/>
                  </a:lnTo>
                  <a:lnTo>
                    <a:pt x="0" y="750"/>
                  </a:lnTo>
                  <a:lnTo>
                    <a:pt x="1" y="744"/>
                  </a:lnTo>
                  <a:lnTo>
                    <a:pt x="2" y="740"/>
                  </a:lnTo>
                  <a:lnTo>
                    <a:pt x="5" y="734"/>
                  </a:lnTo>
                  <a:lnTo>
                    <a:pt x="11" y="726"/>
                  </a:lnTo>
                  <a:lnTo>
                    <a:pt x="15" y="717"/>
                  </a:lnTo>
                  <a:lnTo>
                    <a:pt x="17" y="709"/>
                  </a:lnTo>
                  <a:lnTo>
                    <a:pt x="17" y="700"/>
                  </a:lnTo>
                  <a:lnTo>
                    <a:pt x="15" y="693"/>
                  </a:lnTo>
                  <a:lnTo>
                    <a:pt x="14" y="687"/>
                  </a:lnTo>
                  <a:lnTo>
                    <a:pt x="8" y="676"/>
                  </a:lnTo>
                  <a:lnTo>
                    <a:pt x="5" y="663"/>
                  </a:lnTo>
                  <a:lnTo>
                    <a:pt x="14" y="644"/>
                  </a:lnTo>
                  <a:lnTo>
                    <a:pt x="24" y="624"/>
                  </a:lnTo>
                  <a:lnTo>
                    <a:pt x="30" y="614"/>
                  </a:lnTo>
                  <a:lnTo>
                    <a:pt x="35" y="606"/>
                  </a:lnTo>
                  <a:lnTo>
                    <a:pt x="42" y="597"/>
                  </a:lnTo>
                  <a:lnTo>
                    <a:pt x="51" y="591"/>
                  </a:lnTo>
                  <a:lnTo>
                    <a:pt x="60" y="584"/>
                  </a:lnTo>
                  <a:lnTo>
                    <a:pt x="70" y="579"/>
                  </a:lnTo>
                  <a:lnTo>
                    <a:pt x="80" y="573"/>
                  </a:lnTo>
                  <a:lnTo>
                    <a:pt x="87" y="564"/>
                  </a:lnTo>
                  <a:lnTo>
                    <a:pt x="88" y="549"/>
                  </a:lnTo>
                  <a:lnTo>
                    <a:pt x="90" y="534"/>
                  </a:lnTo>
                  <a:lnTo>
                    <a:pt x="92" y="529"/>
                  </a:lnTo>
                  <a:lnTo>
                    <a:pt x="97" y="524"/>
                  </a:lnTo>
                  <a:lnTo>
                    <a:pt x="100" y="520"/>
                  </a:lnTo>
                  <a:lnTo>
                    <a:pt x="104" y="517"/>
                  </a:lnTo>
                  <a:lnTo>
                    <a:pt x="112" y="513"/>
                  </a:lnTo>
                  <a:lnTo>
                    <a:pt x="121" y="509"/>
                  </a:lnTo>
                  <a:lnTo>
                    <a:pt x="124" y="506"/>
                  </a:lnTo>
                  <a:lnTo>
                    <a:pt x="128" y="503"/>
                  </a:lnTo>
                  <a:lnTo>
                    <a:pt x="131" y="499"/>
                  </a:lnTo>
                  <a:lnTo>
                    <a:pt x="132" y="494"/>
                  </a:lnTo>
                  <a:lnTo>
                    <a:pt x="134" y="489"/>
                  </a:lnTo>
                  <a:lnTo>
                    <a:pt x="135" y="483"/>
                  </a:lnTo>
                  <a:lnTo>
                    <a:pt x="134" y="474"/>
                  </a:lnTo>
                  <a:lnTo>
                    <a:pt x="132" y="464"/>
                  </a:lnTo>
                  <a:lnTo>
                    <a:pt x="118" y="466"/>
                  </a:lnTo>
                  <a:lnTo>
                    <a:pt x="104" y="466"/>
                  </a:lnTo>
                  <a:lnTo>
                    <a:pt x="102" y="449"/>
                  </a:lnTo>
                  <a:lnTo>
                    <a:pt x="105" y="432"/>
                  </a:lnTo>
                  <a:lnTo>
                    <a:pt x="107" y="423"/>
                  </a:lnTo>
                  <a:lnTo>
                    <a:pt x="110" y="416"/>
                  </a:lnTo>
                  <a:lnTo>
                    <a:pt x="114" y="410"/>
                  </a:lnTo>
                  <a:lnTo>
                    <a:pt x="118" y="404"/>
                  </a:lnTo>
                  <a:lnTo>
                    <a:pt x="115" y="402"/>
                  </a:lnTo>
                  <a:lnTo>
                    <a:pt x="112" y="399"/>
                  </a:lnTo>
                  <a:lnTo>
                    <a:pt x="111" y="394"/>
                  </a:lnTo>
                  <a:lnTo>
                    <a:pt x="110" y="389"/>
                  </a:lnTo>
                  <a:lnTo>
                    <a:pt x="128" y="386"/>
                  </a:lnTo>
                  <a:lnTo>
                    <a:pt x="151" y="384"/>
                  </a:lnTo>
                  <a:lnTo>
                    <a:pt x="161" y="384"/>
                  </a:lnTo>
                  <a:lnTo>
                    <a:pt x="172" y="383"/>
                  </a:lnTo>
                  <a:lnTo>
                    <a:pt x="181" y="382"/>
                  </a:lnTo>
                  <a:lnTo>
                    <a:pt x="190" y="379"/>
                  </a:lnTo>
                  <a:lnTo>
                    <a:pt x="191" y="369"/>
                  </a:lnTo>
                  <a:lnTo>
                    <a:pt x="190" y="359"/>
                  </a:lnTo>
                  <a:lnTo>
                    <a:pt x="188" y="352"/>
                  </a:lnTo>
                  <a:lnTo>
                    <a:pt x="184" y="344"/>
                  </a:lnTo>
                  <a:lnTo>
                    <a:pt x="180" y="339"/>
                  </a:lnTo>
                  <a:lnTo>
                    <a:pt x="172" y="334"/>
                  </a:lnTo>
                  <a:lnTo>
                    <a:pt x="165" y="330"/>
                  </a:lnTo>
                  <a:lnTo>
                    <a:pt x="158" y="329"/>
                  </a:lnTo>
                  <a:lnTo>
                    <a:pt x="158" y="324"/>
                  </a:lnTo>
                  <a:lnTo>
                    <a:pt x="158" y="322"/>
                  </a:lnTo>
                  <a:lnTo>
                    <a:pt x="160" y="322"/>
                  </a:lnTo>
                  <a:lnTo>
                    <a:pt x="161" y="322"/>
                  </a:lnTo>
                  <a:lnTo>
                    <a:pt x="167" y="320"/>
                  </a:lnTo>
                  <a:lnTo>
                    <a:pt x="172" y="320"/>
                  </a:lnTo>
                  <a:lnTo>
                    <a:pt x="178" y="322"/>
                  </a:lnTo>
                  <a:lnTo>
                    <a:pt x="184" y="323"/>
                  </a:lnTo>
                  <a:lnTo>
                    <a:pt x="184" y="316"/>
                  </a:lnTo>
                  <a:lnTo>
                    <a:pt x="184" y="310"/>
                  </a:lnTo>
                  <a:lnTo>
                    <a:pt x="197" y="312"/>
                  </a:lnTo>
                  <a:lnTo>
                    <a:pt x="204" y="310"/>
                  </a:lnTo>
                  <a:lnTo>
                    <a:pt x="210" y="309"/>
                  </a:lnTo>
                  <a:lnTo>
                    <a:pt x="214" y="306"/>
                  </a:lnTo>
                  <a:lnTo>
                    <a:pt x="221" y="297"/>
                  </a:lnTo>
                  <a:lnTo>
                    <a:pt x="232" y="287"/>
                  </a:lnTo>
                  <a:lnTo>
                    <a:pt x="244" y="285"/>
                  </a:lnTo>
                  <a:lnTo>
                    <a:pt x="255" y="280"/>
                  </a:lnTo>
                  <a:lnTo>
                    <a:pt x="264" y="269"/>
                  </a:lnTo>
                  <a:lnTo>
                    <a:pt x="272" y="257"/>
                  </a:lnTo>
                  <a:lnTo>
                    <a:pt x="282" y="256"/>
                  </a:lnTo>
                  <a:lnTo>
                    <a:pt x="292" y="255"/>
                  </a:lnTo>
                  <a:lnTo>
                    <a:pt x="289" y="247"/>
                  </a:lnTo>
                  <a:lnTo>
                    <a:pt x="287" y="240"/>
                  </a:lnTo>
                  <a:lnTo>
                    <a:pt x="285" y="232"/>
                  </a:lnTo>
                  <a:lnTo>
                    <a:pt x="287" y="223"/>
                  </a:lnTo>
                  <a:lnTo>
                    <a:pt x="298" y="223"/>
                  </a:lnTo>
                  <a:lnTo>
                    <a:pt x="308" y="225"/>
                  </a:lnTo>
                  <a:lnTo>
                    <a:pt x="311" y="226"/>
                  </a:lnTo>
                  <a:lnTo>
                    <a:pt x="312" y="227"/>
                  </a:lnTo>
                  <a:lnTo>
                    <a:pt x="312" y="229"/>
                  </a:lnTo>
                  <a:lnTo>
                    <a:pt x="312" y="230"/>
                  </a:lnTo>
                  <a:lnTo>
                    <a:pt x="307" y="233"/>
                  </a:lnTo>
                  <a:lnTo>
                    <a:pt x="301" y="237"/>
                  </a:lnTo>
                  <a:lnTo>
                    <a:pt x="302" y="243"/>
                  </a:lnTo>
                  <a:lnTo>
                    <a:pt x="302" y="249"/>
                  </a:lnTo>
                  <a:lnTo>
                    <a:pt x="305" y="253"/>
                  </a:lnTo>
                  <a:lnTo>
                    <a:pt x="307" y="256"/>
                  </a:lnTo>
                  <a:lnTo>
                    <a:pt x="308" y="256"/>
                  </a:lnTo>
                  <a:lnTo>
                    <a:pt x="308" y="256"/>
                  </a:lnTo>
                  <a:lnTo>
                    <a:pt x="318" y="253"/>
                  </a:lnTo>
                  <a:lnTo>
                    <a:pt x="328" y="250"/>
                  </a:lnTo>
                  <a:lnTo>
                    <a:pt x="334" y="256"/>
                  </a:lnTo>
                  <a:lnTo>
                    <a:pt x="339" y="260"/>
                  </a:lnTo>
                  <a:lnTo>
                    <a:pt x="354" y="253"/>
                  </a:lnTo>
                  <a:lnTo>
                    <a:pt x="367" y="247"/>
                  </a:lnTo>
                  <a:lnTo>
                    <a:pt x="382" y="247"/>
                  </a:lnTo>
                  <a:lnTo>
                    <a:pt x="399" y="245"/>
                  </a:lnTo>
                  <a:lnTo>
                    <a:pt x="405" y="230"/>
                  </a:lnTo>
                  <a:lnTo>
                    <a:pt x="412" y="216"/>
                  </a:lnTo>
                  <a:lnTo>
                    <a:pt x="419" y="215"/>
                  </a:lnTo>
                  <a:lnTo>
                    <a:pt x="425" y="216"/>
                  </a:lnTo>
                  <a:lnTo>
                    <a:pt x="431" y="219"/>
                  </a:lnTo>
                  <a:lnTo>
                    <a:pt x="435" y="220"/>
                  </a:lnTo>
                  <a:lnTo>
                    <a:pt x="437" y="217"/>
                  </a:lnTo>
                  <a:lnTo>
                    <a:pt x="439" y="215"/>
                  </a:lnTo>
                  <a:lnTo>
                    <a:pt x="434" y="207"/>
                  </a:lnTo>
                  <a:lnTo>
                    <a:pt x="429" y="202"/>
                  </a:lnTo>
                  <a:lnTo>
                    <a:pt x="429" y="197"/>
                  </a:lnTo>
                  <a:lnTo>
                    <a:pt x="429" y="192"/>
                  </a:lnTo>
                  <a:lnTo>
                    <a:pt x="444" y="195"/>
                  </a:lnTo>
                  <a:lnTo>
                    <a:pt x="458" y="195"/>
                  </a:lnTo>
                  <a:lnTo>
                    <a:pt x="465" y="195"/>
                  </a:lnTo>
                  <a:lnTo>
                    <a:pt x="471" y="192"/>
                  </a:lnTo>
                  <a:lnTo>
                    <a:pt x="475" y="189"/>
                  </a:lnTo>
                  <a:lnTo>
                    <a:pt x="479" y="183"/>
                  </a:lnTo>
                  <a:lnTo>
                    <a:pt x="471" y="182"/>
                  </a:lnTo>
                  <a:lnTo>
                    <a:pt x="462" y="180"/>
                  </a:lnTo>
                  <a:lnTo>
                    <a:pt x="452" y="182"/>
                  </a:lnTo>
                  <a:lnTo>
                    <a:pt x="444" y="182"/>
                  </a:lnTo>
                  <a:lnTo>
                    <a:pt x="434" y="182"/>
                  </a:lnTo>
                  <a:lnTo>
                    <a:pt x="424" y="182"/>
                  </a:lnTo>
                  <a:lnTo>
                    <a:pt x="415" y="180"/>
                  </a:lnTo>
                  <a:lnTo>
                    <a:pt x="407" y="176"/>
                  </a:lnTo>
                  <a:lnTo>
                    <a:pt x="407" y="175"/>
                  </a:lnTo>
                  <a:lnTo>
                    <a:pt x="407" y="173"/>
                  </a:lnTo>
                  <a:lnTo>
                    <a:pt x="407" y="165"/>
                  </a:lnTo>
                  <a:lnTo>
                    <a:pt x="405" y="155"/>
                  </a:lnTo>
                  <a:lnTo>
                    <a:pt x="421" y="145"/>
                  </a:lnTo>
                  <a:lnTo>
                    <a:pt x="435" y="133"/>
                  </a:lnTo>
                  <a:lnTo>
                    <a:pt x="434" y="127"/>
                  </a:lnTo>
                  <a:lnTo>
                    <a:pt x="434" y="125"/>
                  </a:lnTo>
                  <a:lnTo>
                    <a:pt x="431" y="122"/>
                  </a:lnTo>
                  <a:lnTo>
                    <a:pt x="429" y="119"/>
                  </a:lnTo>
                  <a:lnTo>
                    <a:pt x="428" y="119"/>
                  </a:lnTo>
                  <a:lnTo>
                    <a:pt x="428" y="119"/>
                  </a:lnTo>
                  <a:lnTo>
                    <a:pt x="419" y="120"/>
                  </a:lnTo>
                  <a:lnTo>
                    <a:pt x="411" y="123"/>
                  </a:lnTo>
                  <a:lnTo>
                    <a:pt x="402" y="127"/>
                  </a:lnTo>
                  <a:lnTo>
                    <a:pt x="395" y="133"/>
                  </a:lnTo>
                  <a:lnTo>
                    <a:pt x="381" y="146"/>
                  </a:lnTo>
                  <a:lnTo>
                    <a:pt x="369" y="156"/>
                  </a:lnTo>
                  <a:lnTo>
                    <a:pt x="369" y="166"/>
                  </a:lnTo>
                  <a:lnTo>
                    <a:pt x="371" y="175"/>
                  </a:lnTo>
                  <a:lnTo>
                    <a:pt x="372" y="179"/>
                  </a:lnTo>
                  <a:lnTo>
                    <a:pt x="377" y="182"/>
                  </a:lnTo>
                  <a:lnTo>
                    <a:pt x="381" y="185"/>
                  </a:lnTo>
                  <a:lnTo>
                    <a:pt x="385" y="186"/>
                  </a:lnTo>
                  <a:lnTo>
                    <a:pt x="384" y="189"/>
                  </a:lnTo>
                  <a:lnTo>
                    <a:pt x="384" y="192"/>
                  </a:lnTo>
                  <a:lnTo>
                    <a:pt x="372" y="196"/>
                  </a:lnTo>
                  <a:lnTo>
                    <a:pt x="362" y="202"/>
                  </a:lnTo>
                  <a:lnTo>
                    <a:pt x="365" y="209"/>
                  </a:lnTo>
                  <a:lnTo>
                    <a:pt x="364" y="216"/>
                  </a:lnTo>
                  <a:lnTo>
                    <a:pt x="361" y="223"/>
                  </a:lnTo>
                  <a:lnTo>
                    <a:pt x="357" y="229"/>
                  </a:lnTo>
                  <a:lnTo>
                    <a:pt x="349" y="230"/>
                  </a:lnTo>
                  <a:lnTo>
                    <a:pt x="342" y="232"/>
                  </a:lnTo>
                  <a:lnTo>
                    <a:pt x="342" y="236"/>
                  </a:lnTo>
                  <a:lnTo>
                    <a:pt x="341" y="237"/>
                  </a:lnTo>
                  <a:lnTo>
                    <a:pt x="341" y="240"/>
                  </a:lnTo>
                  <a:lnTo>
                    <a:pt x="338" y="242"/>
                  </a:lnTo>
                  <a:lnTo>
                    <a:pt x="334" y="237"/>
                  </a:lnTo>
                  <a:lnTo>
                    <a:pt x="331" y="233"/>
                  </a:lnTo>
                  <a:lnTo>
                    <a:pt x="327" y="227"/>
                  </a:lnTo>
                  <a:lnTo>
                    <a:pt x="324" y="220"/>
                  </a:lnTo>
                  <a:lnTo>
                    <a:pt x="321" y="206"/>
                  </a:lnTo>
                  <a:lnTo>
                    <a:pt x="319" y="192"/>
                  </a:lnTo>
                  <a:lnTo>
                    <a:pt x="311" y="193"/>
                  </a:lnTo>
                  <a:lnTo>
                    <a:pt x="304" y="195"/>
                  </a:lnTo>
                  <a:lnTo>
                    <a:pt x="299" y="197"/>
                  </a:lnTo>
                  <a:lnTo>
                    <a:pt x="294" y="200"/>
                  </a:lnTo>
                  <a:lnTo>
                    <a:pt x="289" y="203"/>
                  </a:lnTo>
                  <a:lnTo>
                    <a:pt x="285" y="205"/>
                  </a:lnTo>
                  <a:lnTo>
                    <a:pt x="278" y="207"/>
                  </a:lnTo>
                  <a:lnTo>
                    <a:pt x="271" y="207"/>
                  </a:lnTo>
                  <a:lnTo>
                    <a:pt x="271" y="206"/>
                  </a:lnTo>
                  <a:lnTo>
                    <a:pt x="271" y="205"/>
                  </a:lnTo>
                  <a:lnTo>
                    <a:pt x="267" y="197"/>
                  </a:lnTo>
                  <a:lnTo>
                    <a:pt x="262" y="186"/>
                  </a:lnTo>
                  <a:lnTo>
                    <a:pt x="259" y="175"/>
                  </a:lnTo>
                  <a:lnTo>
                    <a:pt x="258" y="166"/>
                  </a:lnTo>
                  <a:lnTo>
                    <a:pt x="271" y="160"/>
                  </a:lnTo>
                  <a:lnTo>
                    <a:pt x="287" y="153"/>
                  </a:lnTo>
                  <a:lnTo>
                    <a:pt x="301" y="147"/>
                  </a:lnTo>
                  <a:lnTo>
                    <a:pt x="314" y="139"/>
                  </a:lnTo>
                  <a:lnTo>
                    <a:pt x="325" y="123"/>
                  </a:lnTo>
                  <a:lnTo>
                    <a:pt x="344" y="97"/>
                  </a:lnTo>
                  <a:lnTo>
                    <a:pt x="354" y="87"/>
                  </a:lnTo>
                  <a:lnTo>
                    <a:pt x="364" y="79"/>
                  </a:lnTo>
                  <a:lnTo>
                    <a:pt x="368" y="77"/>
                  </a:lnTo>
                  <a:lnTo>
                    <a:pt x="371" y="77"/>
                  </a:lnTo>
                  <a:lnTo>
                    <a:pt x="374" y="79"/>
                  </a:lnTo>
                  <a:lnTo>
                    <a:pt x="377" y="83"/>
                  </a:lnTo>
                  <a:lnTo>
                    <a:pt x="387" y="76"/>
                  </a:lnTo>
                  <a:lnTo>
                    <a:pt x="398" y="72"/>
                  </a:lnTo>
                  <a:lnTo>
                    <a:pt x="409" y="69"/>
                  </a:lnTo>
                  <a:lnTo>
                    <a:pt x="419" y="67"/>
                  </a:lnTo>
                  <a:lnTo>
                    <a:pt x="442" y="67"/>
                  </a:lnTo>
                  <a:lnTo>
                    <a:pt x="467" y="70"/>
                  </a:lnTo>
                  <a:lnTo>
                    <a:pt x="467" y="75"/>
                  </a:lnTo>
                  <a:lnTo>
                    <a:pt x="465" y="79"/>
                  </a:lnTo>
                  <a:lnTo>
                    <a:pt x="481" y="79"/>
                  </a:lnTo>
                  <a:lnTo>
                    <a:pt x="495" y="80"/>
                  </a:lnTo>
                  <a:lnTo>
                    <a:pt x="509" y="82"/>
                  </a:lnTo>
                  <a:lnTo>
                    <a:pt x="524" y="86"/>
                  </a:lnTo>
                  <a:lnTo>
                    <a:pt x="536" y="90"/>
                  </a:lnTo>
                  <a:lnTo>
                    <a:pt x="549" y="96"/>
                  </a:lnTo>
                  <a:lnTo>
                    <a:pt x="559" y="103"/>
                  </a:lnTo>
                  <a:lnTo>
                    <a:pt x="566" y="113"/>
                  </a:lnTo>
                  <a:lnTo>
                    <a:pt x="565" y="115"/>
                  </a:lnTo>
                  <a:lnTo>
                    <a:pt x="562" y="116"/>
                  </a:lnTo>
                  <a:lnTo>
                    <a:pt x="554" y="117"/>
                  </a:lnTo>
                  <a:lnTo>
                    <a:pt x="545" y="117"/>
                  </a:lnTo>
                  <a:lnTo>
                    <a:pt x="536" y="117"/>
                  </a:lnTo>
                  <a:lnTo>
                    <a:pt x="528" y="115"/>
                  </a:lnTo>
                  <a:lnTo>
                    <a:pt x="509" y="109"/>
                  </a:lnTo>
                  <a:lnTo>
                    <a:pt x="494" y="106"/>
                  </a:lnTo>
                  <a:lnTo>
                    <a:pt x="494" y="106"/>
                  </a:lnTo>
                  <a:lnTo>
                    <a:pt x="494" y="107"/>
                  </a:lnTo>
                  <a:lnTo>
                    <a:pt x="504" y="119"/>
                  </a:lnTo>
                  <a:lnTo>
                    <a:pt x="514" y="130"/>
                  </a:lnTo>
                  <a:lnTo>
                    <a:pt x="519" y="135"/>
                  </a:lnTo>
                  <a:lnTo>
                    <a:pt x="525" y="139"/>
                  </a:lnTo>
                  <a:lnTo>
                    <a:pt x="534" y="143"/>
                  </a:lnTo>
                  <a:lnTo>
                    <a:pt x="542" y="145"/>
                  </a:lnTo>
                  <a:lnTo>
                    <a:pt x="538" y="137"/>
                  </a:lnTo>
                  <a:lnTo>
                    <a:pt x="535" y="129"/>
                  </a:lnTo>
                  <a:lnTo>
                    <a:pt x="536" y="127"/>
                  </a:lnTo>
                  <a:lnTo>
                    <a:pt x="538" y="126"/>
                  </a:lnTo>
                  <a:lnTo>
                    <a:pt x="549" y="132"/>
                  </a:lnTo>
                  <a:lnTo>
                    <a:pt x="562" y="135"/>
                  </a:lnTo>
                  <a:lnTo>
                    <a:pt x="562" y="133"/>
                  </a:lnTo>
                  <a:lnTo>
                    <a:pt x="562" y="130"/>
                  </a:lnTo>
                  <a:lnTo>
                    <a:pt x="559" y="129"/>
                  </a:lnTo>
                  <a:lnTo>
                    <a:pt x="558" y="125"/>
                  </a:lnTo>
                  <a:lnTo>
                    <a:pt x="571" y="117"/>
                  </a:lnTo>
                  <a:lnTo>
                    <a:pt x="586" y="112"/>
                  </a:lnTo>
                  <a:lnTo>
                    <a:pt x="585" y="99"/>
                  </a:lnTo>
                  <a:lnTo>
                    <a:pt x="584" y="87"/>
                  </a:lnTo>
                  <a:lnTo>
                    <a:pt x="596" y="90"/>
                  </a:lnTo>
                  <a:lnTo>
                    <a:pt x="606" y="93"/>
                  </a:lnTo>
                  <a:lnTo>
                    <a:pt x="608" y="95"/>
                  </a:lnTo>
                  <a:lnTo>
                    <a:pt x="608" y="96"/>
                  </a:lnTo>
                  <a:lnTo>
                    <a:pt x="608" y="97"/>
                  </a:lnTo>
                  <a:lnTo>
                    <a:pt x="606" y="99"/>
                  </a:lnTo>
                  <a:lnTo>
                    <a:pt x="604" y="100"/>
                  </a:lnTo>
                  <a:lnTo>
                    <a:pt x="599" y="100"/>
                  </a:lnTo>
                  <a:lnTo>
                    <a:pt x="599" y="106"/>
                  </a:lnTo>
                  <a:lnTo>
                    <a:pt x="599" y="110"/>
                  </a:lnTo>
                  <a:lnTo>
                    <a:pt x="608" y="109"/>
                  </a:lnTo>
                  <a:lnTo>
                    <a:pt x="616" y="106"/>
                  </a:lnTo>
                  <a:lnTo>
                    <a:pt x="624" y="103"/>
                  </a:lnTo>
                  <a:lnTo>
                    <a:pt x="629" y="99"/>
                  </a:lnTo>
                  <a:lnTo>
                    <a:pt x="636" y="95"/>
                  </a:lnTo>
                  <a:lnTo>
                    <a:pt x="645" y="92"/>
                  </a:lnTo>
                  <a:lnTo>
                    <a:pt x="654" y="89"/>
                  </a:lnTo>
                  <a:lnTo>
                    <a:pt x="665" y="87"/>
                  </a:lnTo>
                  <a:lnTo>
                    <a:pt x="665" y="92"/>
                  </a:lnTo>
                  <a:lnTo>
                    <a:pt x="665" y="95"/>
                  </a:lnTo>
                  <a:lnTo>
                    <a:pt x="679" y="95"/>
                  </a:lnTo>
                  <a:lnTo>
                    <a:pt x="694" y="92"/>
                  </a:lnTo>
                  <a:lnTo>
                    <a:pt x="708" y="89"/>
                  </a:lnTo>
                  <a:lnTo>
                    <a:pt x="719" y="85"/>
                  </a:lnTo>
                  <a:lnTo>
                    <a:pt x="718" y="83"/>
                  </a:lnTo>
                  <a:lnTo>
                    <a:pt x="716" y="80"/>
                  </a:lnTo>
                  <a:lnTo>
                    <a:pt x="706" y="79"/>
                  </a:lnTo>
                  <a:lnTo>
                    <a:pt x="698" y="76"/>
                  </a:lnTo>
                  <a:lnTo>
                    <a:pt x="696" y="70"/>
                  </a:lnTo>
                  <a:lnTo>
                    <a:pt x="696" y="66"/>
                  </a:lnTo>
                  <a:lnTo>
                    <a:pt x="718" y="72"/>
                  </a:lnTo>
                  <a:lnTo>
                    <a:pt x="741" y="79"/>
                  </a:lnTo>
                  <a:lnTo>
                    <a:pt x="763" y="87"/>
                  </a:lnTo>
                  <a:lnTo>
                    <a:pt x="786" y="93"/>
                  </a:lnTo>
                  <a:lnTo>
                    <a:pt x="789" y="92"/>
                  </a:lnTo>
                  <a:lnTo>
                    <a:pt x="791" y="89"/>
                  </a:lnTo>
                  <a:lnTo>
                    <a:pt x="773" y="79"/>
                  </a:lnTo>
                  <a:lnTo>
                    <a:pt x="759" y="70"/>
                  </a:lnTo>
                  <a:lnTo>
                    <a:pt x="759" y="62"/>
                  </a:lnTo>
                  <a:lnTo>
                    <a:pt x="761" y="55"/>
                  </a:lnTo>
                  <a:lnTo>
                    <a:pt x="763" y="49"/>
                  </a:lnTo>
                  <a:lnTo>
                    <a:pt x="765" y="45"/>
                  </a:lnTo>
                  <a:lnTo>
                    <a:pt x="768" y="43"/>
                  </a:lnTo>
                  <a:lnTo>
                    <a:pt x="771" y="40"/>
                  </a:lnTo>
                  <a:lnTo>
                    <a:pt x="782" y="45"/>
                  </a:lnTo>
                  <a:lnTo>
                    <a:pt x="795" y="48"/>
                  </a:lnTo>
                  <a:lnTo>
                    <a:pt x="796" y="56"/>
                  </a:lnTo>
                  <a:lnTo>
                    <a:pt x="799" y="63"/>
                  </a:lnTo>
                  <a:lnTo>
                    <a:pt x="803" y="69"/>
                  </a:lnTo>
                  <a:lnTo>
                    <a:pt x="809" y="75"/>
                  </a:lnTo>
                  <a:lnTo>
                    <a:pt x="815" y="80"/>
                  </a:lnTo>
                  <a:lnTo>
                    <a:pt x="819" y="86"/>
                  </a:lnTo>
                  <a:lnTo>
                    <a:pt x="823" y="92"/>
                  </a:lnTo>
                  <a:lnTo>
                    <a:pt x="826" y="97"/>
                  </a:lnTo>
                  <a:lnTo>
                    <a:pt x="821" y="103"/>
                  </a:lnTo>
                  <a:lnTo>
                    <a:pt x="815" y="110"/>
                  </a:lnTo>
                  <a:lnTo>
                    <a:pt x="818" y="113"/>
                  </a:lnTo>
                  <a:lnTo>
                    <a:pt x="821" y="117"/>
                  </a:lnTo>
                  <a:lnTo>
                    <a:pt x="825" y="117"/>
                  </a:lnTo>
                  <a:lnTo>
                    <a:pt x="829" y="117"/>
                  </a:lnTo>
                  <a:lnTo>
                    <a:pt x="835" y="112"/>
                  </a:lnTo>
                  <a:lnTo>
                    <a:pt x="839" y="107"/>
                  </a:lnTo>
                  <a:lnTo>
                    <a:pt x="839" y="97"/>
                  </a:lnTo>
                  <a:lnTo>
                    <a:pt x="835" y="90"/>
                  </a:lnTo>
                  <a:lnTo>
                    <a:pt x="835" y="90"/>
                  </a:lnTo>
                  <a:lnTo>
                    <a:pt x="835" y="89"/>
                  </a:lnTo>
                  <a:lnTo>
                    <a:pt x="846" y="90"/>
                  </a:lnTo>
                  <a:lnTo>
                    <a:pt x="855" y="92"/>
                  </a:lnTo>
                  <a:lnTo>
                    <a:pt x="856" y="96"/>
                  </a:lnTo>
                  <a:lnTo>
                    <a:pt x="856" y="97"/>
                  </a:lnTo>
                  <a:lnTo>
                    <a:pt x="859" y="97"/>
                  </a:lnTo>
                  <a:lnTo>
                    <a:pt x="863" y="97"/>
                  </a:lnTo>
                  <a:lnTo>
                    <a:pt x="862" y="96"/>
                  </a:lnTo>
                  <a:lnTo>
                    <a:pt x="861" y="95"/>
                  </a:lnTo>
                  <a:lnTo>
                    <a:pt x="858" y="90"/>
                  </a:lnTo>
                  <a:lnTo>
                    <a:pt x="855" y="86"/>
                  </a:lnTo>
                  <a:lnTo>
                    <a:pt x="842" y="86"/>
                  </a:lnTo>
                  <a:lnTo>
                    <a:pt x="829" y="86"/>
                  </a:lnTo>
                  <a:lnTo>
                    <a:pt x="819" y="72"/>
                  </a:lnTo>
                  <a:lnTo>
                    <a:pt x="809" y="59"/>
                  </a:lnTo>
                  <a:lnTo>
                    <a:pt x="811" y="53"/>
                  </a:lnTo>
                  <a:lnTo>
                    <a:pt x="812" y="50"/>
                  </a:lnTo>
                  <a:lnTo>
                    <a:pt x="819" y="56"/>
                  </a:lnTo>
                  <a:lnTo>
                    <a:pt x="826" y="62"/>
                  </a:lnTo>
                  <a:lnTo>
                    <a:pt x="831" y="63"/>
                  </a:lnTo>
                  <a:lnTo>
                    <a:pt x="836" y="65"/>
                  </a:lnTo>
                  <a:lnTo>
                    <a:pt x="842" y="65"/>
                  </a:lnTo>
                  <a:lnTo>
                    <a:pt x="848" y="63"/>
                  </a:lnTo>
                  <a:lnTo>
                    <a:pt x="839" y="60"/>
                  </a:lnTo>
                  <a:lnTo>
                    <a:pt x="832" y="58"/>
                  </a:lnTo>
                  <a:lnTo>
                    <a:pt x="832" y="52"/>
                  </a:lnTo>
                  <a:lnTo>
                    <a:pt x="832" y="46"/>
                  </a:lnTo>
                  <a:lnTo>
                    <a:pt x="845" y="50"/>
                  </a:lnTo>
                  <a:lnTo>
                    <a:pt x="856" y="56"/>
                  </a:lnTo>
                  <a:lnTo>
                    <a:pt x="861" y="58"/>
                  </a:lnTo>
                  <a:lnTo>
                    <a:pt x="866" y="59"/>
                  </a:lnTo>
                  <a:lnTo>
                    <a:pt x="872" y="60"/>
                  </a:lnTo>
                  <a:lnTo>
                    <a:pt x="878" y="60"/>
                  </a:lnTo>
                  <a:lnTo>
                    <a:pt x="876" y="58"/>
                  </a:lnTo>
                  <a:lnTo>
                    <a:pt x="875" y="56"/>
                  </a:lnTo>
                  <a:lnTo>
                    <a:pt x="861" y="49"/>
                  </a:lnTo>
                  <a:lnTo>
                    <a:pt x="848" y="43"/>
                  </a:lnTo>
                  <a:lnTo>
                    <a:pt x="848" y="40"/>
                  </a:lnTo>
                  <a:lnTo>
                    <a:pt x="848" y="38"/>
                  </a:lnTo>
                  <a:lnTo>
                    <a:pt x="849" y="36"/>
                  </a:lnTo>
                  <a:lnTo>
                    <a:pt x="851" y="35"/>
                  </a:lnTo>
                  <a:lnTo>
                    <a:pt x="863" y="35"/>
                  </a:lnTo>
                  <a:lnTo>
                    <a:pt x="875" y="36"/>
                  </a:lnTo>
                  <a:lnTo>
                    <a:pt x="885" y="38"/>
                  </a:lnTo>
                  <a:lnTo>
                    <a:pt x="896" y="39"/>
                  </a:lnTo>
                  <a:lnTo>
                    <a:pt x="896" y="39"/>
                  </a:lnTo>
                  <a:lnTo>
                    <a:pt x="896" y="38"/>
                  </a:lnTo>
                  <a:lnTo>
                    <a:pt x="892" y="35"/>
                  </a:lnTo>
                  <a:lnTo>
                    <a:pt x="889" y="32"/>
                  </a:lnTo>
                  <a:lnTo>
                    <a:pt x="888" y="28"/>
                  </a:lnTo>
                  <a:lnTo>
                    <a:pt x="888" y="22"/>
                  </a:lnTo>
                  <a:lnTo>
                    <a:pt x="901" y="22"/>
                  </a:lnTo>
                  <a:lnTo>
                    <a:pt x="915" y="22"/>
                  </a:lnTo>
                  <a:lnTo>
                    <a:pt x="928" y="20"/>
                  </a:lnTo>
                  <a:lnTo>
                    <a:pt x="939" y="18"/>
                  </a:lnTo>
                  <a:lnTo>
                    <a:pt x="952" y="15"/>
                  </a:lnTo>
                  <a:lnTo>
                    <a:pt x="962" y="10"/>
                  </a:lnTo>
                  <a:lnTo>
                    <a:pt x="971" y="6"/>
                  </a:lnTo>
                  <a:lnTo>
                    <a:pt x="978" y="0"/>
                  </a:lnTo>
                  <a:lnTo>
                    <a:pt x="992" y="0"/>
                  </a:lnTo>
                  <a:lnTo>
                    <a:pt x="1002" y="2"/>
                  </a:lnTo>
                  <a:lnTo>
                    <a:pt x="1010" y="6"/>
                  </a:lnTo>
                  <a:lnTo>
                    <a:pt x="1019" y="10"/>
                  </a:lnTo>
                  <a:lnTo>
                    <a:pt x="1040" y="10"/>
                  </a:lnTo>
                  <a:lnTo>
                    <a:pt x="1062" y="10"/>
                  </a:lnTo>
                  <a:lnTo>
                    <a:pt x="1066" y="16"/>
                  </a:lnTo>
                  <a:lnTo>
                    <a:pt x="1072" y="22"/>
                  </a:lnTo>
                  <a:lnTo>
                    <a:pt x="1073" y="25"/>
                  </a:lnTo>
                  <a:lnTo>
                    <a:pt x="1075" y="29"/>
                  </a:lnTo>
                  <a:lnTo>
                    <a:pt x="1073" y="29"/>
                  </a:lnTo>
                  <a:lnTo>
                    <a:pt x="1072" y="29"/>
                  </a:lnTo>
                  <a:lnTo>
                    <a:pt x="1065" y="32"/>
                  </a:lnTo>
                  <a:lnTo>
                    <a:pt x="1059" y="33"/>
                  </a:lnTo>
                  <a:lnTo>
                    <a:pt x="1055" y="36"/>
                  </a:lnTo>
                  <a:lnTo>
                    <a:pt x="1050" y="42"/>
                  </a:lnTo>
                  <a:lnTo>
                    <a:pt x="1050" y="43"/>
                  </a:lnTo>
                  <a:lnTo>
                    <a:pt x="1050" y="43"/>
                  </a:lnTo>
                  <a:lnTo>
                    <a:pt x="1052" y="43"/>
                  </a:lnTo>
                  <a:lnTo>
                    <a:pt x="1055" y="43"/>
                  </a:lnTo>
                  <a:lnTo>
                    <a:pt x="1059" y="43"/>
                  </a:lnTo>
                  <a:lnTo>
                    <a:pt x="1063" y="42"/>
                  </a:lnTo>
                  <a:lnTo>
                    <a:pt x="1068" y="39"/>
                  </a:lnTo>
                  <a:lnTo>
                    <a:pt x="1073" y="36"/>
                  </a:lnTo>
                  <a:lnTo>
                    <a:pt x="1080" y="33"/>
                  </a:lnTo>
                  <a:lnTo>
                    <a:pt x="1086" y="32"/>
                  </a:lnTo>
                  <a:lnTo>
                    <a:pt x="1093" y="32"/>
                  </a:lnTo>
                  <a:lnTo>
                    <a:pt x="1099" y="33"/>
                  </a:lnTo>
                  <a:lnTo>
                    <a:pt x="1118" y="39"/>
                  </a:lnTo>
                  <a:lnTo>
                    <a:pt x="1139" y="43"/>
                  </a:lnTo>
                  <a:lnTo>
                    <a:pt x="1160" y="46"/>
                  </a:lnTo>
                  <a:lnTo>
                    <a:pt x="1182" y="46"/>
                  </a:lnTo>
                  <a:lnTo>
                    <a:pt x="1183" y="43"/>
                  </a:lnTo>
                  <a:lnTo>
                    <a:pt x="1186" y="39"/>
                  </a:lnTo>
                  <a:lnTo>
                    <a:pt x="1202" y="40"/>
                  </a:lnTo>
                  <a:lnTo>
                    <a:pt x="1220" y="42"/>
                  </a:lnTo>
                  <a:lnTo>
                    <a:pt x="1232" y="49"/>
                  </a:lnTo>
                  <a:lnTo>
                    <a:pt x="1242" y="56"/>
                  </a:lnTo>
                  <a:lnTo>
                    <a:pt x="1247" y="60"/>
                  </a:lnTo>
                  <a:lnTo>
                    <a:pt x="1255" y="63"/>
                  </a:lnTo>
                  <a:lnTo>
                    <a:pt x="1262" y="65"/>
                  </a:lnTo>
                  <a:lnTo>
                    <a:pt x="1272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1" name="Freeform 447"/>
            <p:cNvSpPr/>
            <p:nvPr/>
          </p:nvSpPr>
          <p:spPr bwMode="auto">
            <a:xfrm>
              <a:off x="4328" y="2368"/>
              <a:ext cx="101" cy="64"/>
            </a:xfrm>
            <a:custGeom>
              <a:avLst/>
              <a:gdLst>
                <a:gd name="T0" fmla="*/ 101 w 101"/>
                <a:gd name="T1" fmla="*/ 13 h 64"/>
                <a:gd name="T2" fmla="*/ 89 w 101"/>
                <a:gd name="T3" fmla="*/ 13 h 64"/>
                <a:gd name="T4" fmla="*/ 77 w 101"/>
                <a:gd name="T5" fmla="*/ 13 h 64"/>
                <a:gd name="T6" fmla="*/ 67 w 101"/>
                <a:gd name="T7" fmla="*/ 15 h 64"/>
                <a:gd name="T8" fmla="*/ 57 w 101"/>
                <a:gd name="T9" fmla="*/ 17 h 64"/>
                <a:gd name="T10" fmla="*/ 47 w 101"/>
                <a:gd name="T11" fmla="*/ 20 h 64"/>
                <a:gd name="T12" fmla="*/ 40 w 101"/>
                <a:gd name="T13" fmla="*/ 25 h 64"/>
                <a:gd name="T14" fmla="*/ 33 w 101"/>
                <a:gd name="T15" fmla="*/ 30 h 64"/>
                <a:gd name="T16" fmla="*/ 29 w 101"/>
                <a:gd name="T17" fmla="*/ 37 h 64"/>
                <a:gd name="T18" fmla="*/ 29 w 101"/>
                <a:gd name="T19" fmla="*/ 45 h 64"/>
                <a:gd name="T20" fmla="*/ 27 w 101"/>
                <a:gd name="T21" fmla="*/ 53 h 64"/>
                <a:gd name="T22" fmla="*/ 33 w 101"/>
                <a:gd name="T23" fmla="*/ 55 h 64"/>
                <a:gd name="T24" fmla="*/ 40 w 101"/>
                <a:gd name="T25" fmla="*/ 57 h 64"/>
                <a:gd name="T26" fmla="*/ 47 w 101"/>
                <a:gd name="T27" fmla="*/ 60 h 64"/>
                <a:gd name="T28" fmla="*/ 51 w 101"/>
                <a:gd name="T29" fmla="*/ 64 h 64"/>
                <a:gd name="T30" fmla="*/ 33 w 101"/>
                <a:gd name="T31" fmla="*/ 64 h 64"/>
                <a:gd name="T32" fmla="*/ 16 w 101"/>
                <a:gd name="T33" fmla="*/ 64 h 64"/>
                <a:gd name="T34" fmla="*/ 13 w 101"/>
                <a:gd name="T35" fmla="*/ 60 h 64"/>
                <a:gd name="T36" fmla="*/ 10 w 101"/>
                <a:gd name="T37" fmla="*/ 57 h 64"/>
                <a:gd name="T38" fmla="*/ 6 w 101"/>
                <a:gd name="T39" fmla="*/ 56 h 64"/>
                <a:gd name="T40" fmla="*/ 0 w 101"/>
                <a:gd name="T41" fmla="*/ 56 h 64"/>
                <a:gd name="T42" fmla="*/ 0 w 101"/>
                <a:gd name="T43" fmla="*/ 46 h 64"/>
                <a:gd name="T44" fmla="*/ 3 w 101"/>
                <a:gd name="T45" fmla="*/ 39 h 64"/>
                <a:gd name="T46" fmla="*/ 11 w 101"/>
                <a:gd name="T47" fmla="*/ 36 h 64"/>
                <a:gd name="T48" fmla="*/ 20 w 101"/>
                <a:gd name="T49" fmla="*/ 33 h 64"/>
                <a:gd name="T50" fmla="*/ 17 w 101"/>
                <a:gd name="T51" fmla="*/ 30 h 64"/>
                <a:gd name="T52" fmla="*/ 14 w 101"/>
                <a:gd name="T53" fmla="*/ 27 h 64"/>
                <a:gd name="T54" fmla="*/ 33 w 101"/>
                <a:gd name="T55" fmla="*/ 19 h 64"/>
                <a:gd name="T56" fmla="*/ 54 w 101"/>
                <a:gd name="T57" fmla="*/ 9 h 64"/>
                <a:gd name="T58" fmla="*/ 66 w 101"/>
                <a:gd name="T59" fmla="*/ 5 h 64"/>
                <a:gd name="T60" fmla="*/ 77 w 101"/>
                <a:gd name="T61" fmla="*/ 2 h 64"/>
                <a:gd name="T62" fmla="*/ 90 w 101"/>
                <a:gd name="T63" fmla="*/ 0 h 64"/>
                <a:gd name="T64" fmla="*/ 101 w 101"/>
                <a:gd name="T65" fmla="*/ 2 h 64"/>
                <a:gd name="T66" fmla="*/ 101 w 101"/>
                <a:gd name="T67" fmla="*/ 7 h 64"/>
                <a:gd name="T68" fmla="*/ 101 w 101"/>
                <a:gd name="T69" fmla="*/ 1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1" h="64">
                  <a:moveTo>
                    <a:pt x="101" y="13"/>
                  </a:moveTo>
                  <a:lnTo>
                    <a:pt x="89" y="13"/>
                  </a:lnTo>
                  <a:lnTo>
                    <a:pt x="77" y="13"/>
                  </a:lnTo>
                  <a:lnTo>
                    <a:pt x="67" y="15"/>
                  </a:lnTo>
                  <a:lnTo>
                    <a:pt x="57" y="17"/>
                  </a:lnTo>
                  <a:lnTo>
                    <a:pt x="47" y="20"/>
                  </a:lnTo>
                  <a:lnTo>
                    <a:pt x="40" y="25"/>
                  </a:lnTo>
                  <a:lnTo>
                    <a:pt x="33" y="30"/>
                  </a:lnTo>
                  <a:lnTo>
                    <a:pt x="29" y="37"/>
                  </a:lnTo>
                  <a:lnTo>
                    <a:pt x="29" y="45"/>
                  </a:lnTo>
                  <a:lnTo>
                    <a:pt x="27" y="53"/>
                  </a:lnTo>
                  <a:lnTo>
                    <a:pt x="33" y="55"/>
                  </a:lnTo>
                  <a:lnTo>
                    <a:pt x="40" y="57"/>
                  </a:lnTo>
                  <a:lnTo>
                    <a:pt x="47" y="60"/>
                  </a:lnTo>
                  <a:lnTo>
                    <a:pt x="51" y="64"/>
                  </a:lnTo>
                  <a:lnTo>
                    <a:pt x="33" y="64"/>
                  </a:lnTo>
                  <a:lnTo>
                    <a:pt x="16" y="64"/>
                  </a:lnTo>
                  <a:lnTo>
                    <a:pt x="13" y="60"/>
                  </a:lnTo>
                  <a:lnTo>
                    <a:pt x="10" y="57"/>
                  </a:lnTo>
                  <a:lnTo>
                    <a:pt x="6" y="56"/>
                  </a:lnTo>
                  <a:lnTo>
                    <a:pt x="0" y="56"/>
                  </a:lnTo>
                  <a:lnTo>
                    <a:pt x="0" y="46"/>
                  </a:lnTo>
                  <a:lnTo>
                    <a:pt x="3" y="39"/>
                  </a:lnTo>
                  <a:lnTo>
                    <a:pt x="11" y="36"/>
                  </a:lnTo>
                  <a:lnTo>
                    <a:pt x="20" y="33"/>
                  </a:lnTo>
                  <a:lnTo>
                    <a:pt x="17" y="30"/>
                  </a:lnTo>
                  <a:lnTo>
                    <a:pt x="14" y="27"/>
                  </a:lnTo>
                  <a:lnTo>
                    <a:pt x="33" y="19"/>
                  </a:lnTo>
                  <a:lnTo>
                    <a:pt x="54" y="9"/>
                  </a:lnTo>
                  <a:lnTo>
                    <a:pt x="66" y="5"/>
                  </a:lnTo>
                  <a:lnTo>
                    <a:pt x="77" y="2"/>
                  </a:lnTo>
                  <a:lnTo>
                    <a:pt x="90" y="0"/>
                  </a:lnTo>
                  <a:lnTo>
                    <a:pt x="101" y="2"/>
                  </a:lnTo>
                  <a:lnTo>
                    <a:pt x="101" y="7"/>
                  </a:lnTo>
                  <a:lnTo>
                    <a:pt x="101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2" name="Freeform 448"/>
            <p:cNvSpPr/>
            <p:nvPr/>
          </p:nvSpPr>
          <p:spPr bwMode="auto">
            <a:xfrm>
              <a:off x="3150" y="2371"/>
              <a:ext cx="66" cy="16"/>
            </a:xfrm>
            <a:custGeom>
              <a:avLst/>
              <a:gdLst>
                <a:gd name="T0" fmla="*/ 32 w 66"/>
                <a:gd name="T1" fmla="*/ 0 h 16"/>
                <a:gd name="T2" fmla="*/ 37 w 66"/>
                <a:gd name="T3" fmla="*/ 0 h 16"/>
                <a:gd name="T4" fmla="*/ 42 w 66"/>
                <a:gd name="T5" fmla="*/ 0 h 16"/>
                <a:gd name="T6" fmla="*/ 44 w 66"/>
                <a:gd name="T7" fmla="*/ 0 h 16"/>
                <a:gd name="T8" fmla="*/ 47 w 66"/>
                <a:gd name="T9" fmla="*/ 3 h 16"/>
                <a:gd name="T10" fmla="*/ 46 w 66"/>
                <a:gd name="T11" fmla="*/ 6 h 16"/>
                <a:gd name="T12" fmla="*/ 44 w 66"/>
                <a:gd name="T13" fmla="*/ 9 h 16"/>
                <a:gd name="T14" fmla="*/ 54 w 66"/>
                <a:gd name="T15" fmla="*/ 10 h 16"/>
                <a:gd name="T16" fmla="*/ 66 w 66"/>
                <a:gd name="T17" fmla="*/ 12 h 16"/>
                <a:gd name="T18" fmla="*/ 64 w 66"/>
                <a:gd name="T19" fmla="*/ 13 h 16"/>
                <a:gd name="T20" fmla="*/ 63 w 66"/>
                <a:gd name="T21" fmla="*/ 16 h 16"/>
                <a:gd name="T22" fmla="*/ 46 w 66"/>
                <a:gd name="T23" fmla="*/ 16 h 16"/>
                <a:gd name="T24" fmla="*/ 30 w 66"/>
                <a:gd name="T25" fmla="*/ 14 h 16"/>
                <a:gd name="T26" fmla="*/ 14 w 66"/>
                <a:gd name="T27" fmla="*/ 12 h 16"/>
                <a:gd name="T28" fmla="*/ 0 w 66"/>
                <a:gd name="T29" fmla="*/ 9 h 16"/>
                <a:gd name="T30" fmla="*/ 0 w 66"/>
                <a:gd name="T31" fmla="*/ 7 h 16"/>
                <a:gd name="T32" fmla="*/ 0 w 66"/>
                <a:gd name="T33" fmla="*/ 6 h 16"/>
                <a:gd name="T34" fmla="*/ 2 w 66"/>
                <a:gd name="T35" fmla="*/ 4 h 16"/>
                <a:gd name="T36" fmla="*/ 2 w 66"/>
                <a:gd name="T37" fmla="*/ 3 h 16"/>
                <a:gd name="T38" fmla="*/ 12 w 66"/>
                <a:gd name="T39" fmla="*/ 3 h 16"/>
                <a:gd name="T40" fmla="*/ 19 w 66"/>
                <a:gd name="T41" fmla="*/ 4 h 16"/>
                <a:gd name="T42" fmla="*/ 23 w 66"/>
                <a:gd name="T43" fmla="*/ 4 h 16"/>
                <a:gd name="T44" fmla="*/ 26 w 66"/>
                <a:gd name="T45" fmla="*/ 4 h 16"/>
                <a:gd name="T46" fmla="*/ 29 w 66"/>
                <a:gd name="T47" fmla="*/ 3 h 16"/>
                <a:gd name="T48" fmla="*/ 32 w 66"/>
                <a:gd name="T4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6" h="16">
                  <a:moveTo>
                    <a:pt x="32" y="0"/>
                  </a:moveTo>
                  <a:lnTo>
                    <a:pt x="37" y="0"/>
                  </a:lnTo>
                  <a:lnTo>
                    <a:pt x="42" y="0"/>
                  </a:lnTo>
                  <a:lnTo>
                    <a:pt x="44" y="0"/>
                  </a:lnTo>
                  <a:lnTo>
                    <a:pt x="47" y="3"/>
                  </a:lnTo>
                  <a:lnTo>
                    <a:pt x="46" y="6"/>
                  </a:lnTo>
                  <a:lnTo>
                    <a:pt x="44" y="9"/>
                  </a:lnTo>
                  <a:lnTo>
                    <a:pt x="54" y="10"/>
                  </a:lnTo>
                  <a:lnTo>
                    <a:pt x="66" y="12"/>
                  </a:lnTo>
                  <a:lnTo>
                    <a:pt x="64" y="13"/>
                  </a:lnTo>
                  <a:lnTo>
                    <a:pt x="63" y="16"/>
                  </a:lnTo>
                  <a:lnTo>
                    <a:pt x="46" y="16"/>
                  </a:lnTo>
                  <a:lnTo>
                    <a:pt x="30" y="14"/>
                  </a:lnTo>
                  <a:lnTo>
                    <a:pt x="14" y="12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4"/>
                  </a:lnTo>
                  <a:lnTo>
                    <a:pt x="2" y="3"/>
                  </a:lnTo>
                  <a:lnTo>
                    <a:pt x="12" y="3"/>
                  </a:lnTo>
                  <a:lnTo>
                    <a:pt x="19" y="4"/>
                  </a:lnTo>
                  <a:lnTo>
                    <a:pt x="23" y="4"/>
                  </a:lnTo>
                  <a:lnTo>
                    <a:pt x="26" y="4"/>
                  </a:lnTo>
                  <a:lnTo>
                    <a:pt x="29" y="3"/>
                  </a:lnTo>
                  <a:lnTo>
                    <a:pt x="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3" name="Freeform 449"/>
            <p:cNvSpPr/>
            <p:nvPr/>
          </p:nvSpPr>
          <p:spPr bwMode="auto">
            <a:xfrm>
              <a:off x="3229" y="2373"/>
              <a:ext cx="90" cy="18"/>
            </a:xfrm>
            <a:custGeom>
              <a:avLst/>
              <a:gdLst>
                <a:gd name="T0" fmla="*/ 7 w 90"/>
                <a:gd name="T1" fmla="*/ 0 h 18"/>
                <a:gd name="T2" fmla="*/ 11 w 90"/>
                <a:gd name="T3" fmla="*/ 0 h 18"/>
                <a:gd name="T4" fmla="*/ 14 w 90"/>
                <a:gd name="T5" fmla="*/ 0 h 18"/>
                <a:gd name="T6" fmla="*/ 18 w 90"/>
                <a:gd name="T7" fmla="*/ 0 h 18"/>
                <a:gd name="T8" fmla="*/ 21 w 90"/>
                <a:gd name="T9" fmla="*/ 1 h 18"/>
                <a:gd name="T10" fmla="*/ 37 w 90"/>
                <a:gd name="T11" fmla="*/ 5 h 18"/>
                <a:gd name="T12" fmla="*/ 58 w 90"/>
                <a:gd name="T13" fmla="*/ 8 h 18"/>
                <a:gd name="T14" fmla="*/ 80 w 90"/>
                <a:gd name="T15" fmla="*/ 11 h 18"/>
                <a:gd name="T16" fmla="*/ 90 w 90"/>
                <a:gd name="T17" fmla="*/ 14 h 18"/>
                <a:gd name="T18" fmla="*/ 88 w 90"/>
                <a:gd name="T19" fmla="*/ 15 h 18"/>
                <a:gd name="T20" fmla="*/ 88 w 90"/>
                <a:gd name="T21" fmla="*/ 17 h 18"/>
                <a:gd name="T22" fmla="*/ 64 w 90"/>
                <a:gd name="T23" fmla="*/ 18 h 18"/>
                <a:gd name="T24" fmla="*/ 42 w 90"/>
                <a:gd name="T25" fmla="*/ 18 h 18"/>
                <a:gd name="T26" fmla="*/ 21 w 90"/>
                <a:gd name="T27" fmla="*/ 17 h 18"/>
                <a:gd name="T28" fmla="*/ 0 w 90"/>
                <a:gd name="T29" fmla="*/ 14 h 18"/>
                <a:gd name="T30" fmla="*/ 2 w 90"/>
                <a:gd name="T31" fmla="*/ 5 h 18"/>
                <a:gd name="T32" fmla="*/ 7 w 90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0" h="18">
                  <a:moveTo>
                    <a:pt x="7" y="0"/>
                  </a:moveTo>
                  <a:lnTo>
                    <a:pt x="11" y="0"/>
                  </a:lnTo>
                  <a:lnTo>
                    <a:pt x="14" y="0"/>
                  </a:lnTo>
                  <a:lnTo>
                    <a:pt x="18" y="0"/>
                  </a:lnTo>
                  <a:lnTo>
                    <a:pt x="21" y="1"/>
                  </a:lnTo>
                  <a:lnTo>
                    <a:pt x="37" y="5"/>
                  </a:lnTo>
                  <a:lnTo>
                    <a:pt x="58" y="8"/>
                  </a:lnTo>
                  <a:lnTo>
                    <a:pt x="80" y="11"/>
                  </a:lnTo>
                  <a:lnTo>
                    <a:pt x="90" y="14"/>
                  </a:lnTo>
                  <a:lnTo>
                    <a:pt x="88" y="15"/>
                  </a:lnTo>
                  <a:lnTo>
                    <a:pt x="88" y="17"/>
                  </a:lnTo>
                  <a:lnTo>
                    <a:pt x="64" y="18"/>
                  </a:lnTo>
                  <a:lnTo>
                    <a:pt x="42" y="18"/>
                  </a:lnTo>
                  <a:lnTo>
                    <a:pt x="21" y="17"/>
                  </a:lnTo>
                  <a:lnTo>
                    <a:pt x="0" y="14"/>
                  </a:lnTo>
                  <a:lnTo>
                    <a:pt x="2" y="5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4" name="Freeform 450"/>
            <p:cNvSpPr/>
            <p:nvPr/>
          </p:nvSpPr>
          <p:spPr bwMode="auto">
            <a:xfrm>
              <a:off x="4669" y="2375"/>
              <a:ext cx="2" cy="3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2 h 3"/>
                <a:gd name="T4" fmla="*/ 2 w 2"/>
                <a:gd name="T5" fmla="*/ 3 h 3"/>
                <a:gd name="T6" fmla="*/ 2 w 2"/>
                <a:gd name="T7" fmla="*/ 2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2" y="2"/>
                  </a:lnTo>
                  <a:lnTo>
                    <a:pt x="2" y="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5" name="Freeform 451"/>
            <p:cNvSpPr/>
            <p:nvPr/>
          </p:nvSpPr>
          <p:spPr bwMode="auto">
            <a:xfrm>
              <a:off x="4946" y="2380"/>
              <a:ext cx="63" cy="14"/>
            </a:xfrm>
            <a:custGeom>
              <a:avLst/>
              <a:gdLst>
                <a:gd name="T0" fmla="*/ 0 w 63"/>
                <a:gd name="T1" fmla="*/ 0 h 14"/>
                <a:gd name="T2" fmla="*/ 16 w 63"/>
                <a:gd name="T3" fmla="*/ 1 h 14"/>
                <a:gd name="T4" fmla="*/ 32 w 63"/>
                <a:gd name="T5" fmla="*/ 1 h 14"/>
                <a:gd name="T6" fmla="*/ 47 w 63"/>
                <a:gd name="T7" fmla="*/ 3 h 14"/>
                <a:gd name="T8" fmla="*/ 63 w 63"/>
                <a:gd name="T9" fmla="*/ 4 h 14"/>
                <a:gd name="T10" fmla="*/ 63 w 63"/>
                <a:gd name="T11" fmla="*/ 7 h 14"/>
                <a:gd name="T12" fmla="*/ 63 w 63"/>
                <a:gd name="T13" fmla="*/ 10 h 14"/>
                <a:gd name="T14" fmla="*/ 56 w 63"/>
                <a:gd name="T15" fmla="*/ 13 h 14"/>
                <a:gd name="T16" fmla="*/ 47 w 63"/>
                <a:gd name="T17" fmla="*/ 13 h 14"/>
                <a:gd name="T18" fmla="*/ 39 w 63"/>
                <a:gd name="T19" fmla="*/ 14 h 14"/>
                <a:gd name="T20" fmla="*/ 30 w 63"/>
                <a:gd name="T21" fmla="*/ 13 h 14"/>
                <a:gd name="T22" fmla="*/ 14 w 63"/>
                <a:gd name="T23" fmla="*/ 10 h 14"/>
                <a:gd name="T24" fmla="*/ 0 w 63"/>
                <a:gd name="T25" fmla="*/ 4 h 14"/>
                <a:gd name="T26" fmla="*/ 0 w 63"/>
                <a:gd name="T27" fmla="*/ 1 h 14"/>
                <a:gd name="T28" fmla="*/ 0 w 63"/>
                <a:gd name="T2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" h="14">
                  <a:moveTo>
                    <a:pt x="0" y="0"/>
                  </a:moveTo>
                  <a:lnTo>
                    <a:pt x="16" y="1"/>
                  </a:lnTo>
                  <a:lnTo>
                    <a:pt x="32" y="1"/>
                  </a:lnTo>
                  <a:lnTo>
                    <a:pt x="47" y="3"/>
                  </a:lnTo>
                  <a:lnTo>
                    <a:pt x="63" y="4"/>
                  </a:lnTo>
                  <a:lnTo>
                    <a:pt x="63" y="7"/>
                  </a:lnTo>
                  <a:lnTo>
                    <a:pt x="63" y="10"/>
                  </a:lnTo>
                  <a:lnTo>
                    <a:pt x="56" y="13"/>
                  </a:lnTo>
                  <a:lnTo>
                    <a:pt x="47" y="13"/>
                  </a:lnTo>
                  <a:lnTo>
                    <a:pt x="39" y="14"/>
                  </a:lnTo>
                  <a:lnTo>
                    <a:pt x="30" y="13"/>
                  </a:lnTo>
                  <a:lnTo>
                    <a:pt x="14" y="10"/>
                  </a:lnTo>
                  <a:lnTo>
                    <a:pt x="0" y="4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6" name="Freeform 452"/>
            <p:cNvSpPr/>
            <p:nvPr/>
          </p:nvSpPr>
          <p:spPr bwMode="auto">
            <a:xfrm>
              <a:off x="2936" y="2390"/>
              <a:ext cx="168" cy="60"/>
            </a:xfrm>
            <a:custGeom>
              <a:avLst/>
              <a:gdLst>
                <a:gd name="T0" fmla="*/ 58 w 168"/>
                <a:gd name="T1" fmla="*/ 1 h 60"/>
                <a:gd name="T2" fmla="*/ 84 w 168"/>
                <a:gd name="T3" fmla="*/ 5 h 60"/>
                <a:gd name="T4" fmla="*/ 91 w 168"/>
                <a:gd name="T5" fmla="*/ 10 h 60"/>
                <a:gd name="T6" fmla="*/ 94 w 168"/>
                <a:gd name="T7" fmla="*/ 14 h 60"/>
                <a:gd name="T8" fmla="*/ 98 w 168"/>
                <a:gd name="T9" fmla="*/ 15 h 60"/>
                <a:gd name="T10" fmla="*/ 104 w 168"/>
                <a:gd name="T11" fmla="*/ 15 h 60"/>
                <a:gd name="T12" fmla="*/ 110 w 168"/>
                <a:gd name="T13" fmla="*/ 14 h 60"/>
                <a:gd name="T14" fmla="*/ 116 w 168"/>
                <a:gd name="T15" fmla="*/ 18 h 60"/>
                <a:gd name="T16" fmla="*/ 120 w 168"/>
                <a:gd name="T17" fmla="*/ 23 h 60"/>
                <a:gd name="T18" fmla="*/ 124 w 168"/>
                <a:gd name="T19" fmla="*/ 20 h 60"/>
                <a:gd name="T20" fmla="*/ 128 w 168"/>
                <a:gd name="T21" fmla="*/ 17 h 60"/>
                <a:gd name="T22" fmla="*/ 133 w 168"/>
                <a:gd name="T23" fmla="*/ 21 h 60"/>
                <a:gd name="T24" fmla="*/ 146 w 168"/>
                <a:gd name="T25" fmla="*/ 20 h 60"/>
                <a:gd name="T26" fmla="*/ 160 w 168"/>
                <a:gd name="T27" fmla="*/ 14 h 60"/>
                <a:gd name="T28" fmla="*/ 164 w 168"/>
                <a:gd name="T29" fmla="*/ 20 h 60"/>
                <a:gd name="T30" fmla="*/ 158 w 168"/>
                <a:gd name="T31" fmla="*/ 31 h 60"/>
                <a:gd name="T32" fmla="*/ 153 w 168"/>
                <a:gd name="T33" fmla="*/ 40 h 60"/>
                <a:gd name="T34" fmla="*/ 160 w 168"/>
                <a:gd name="T35" fmla="*/ 41 h 60"/>
                <a:gd name="T36" fmla="*/ 164 w 168"/>
                <a:gd name="T37" fmla="*/ 48 h 60"/>
                <a:gd name="T38" fmla="*/ 151 w 168"/>
                <a:gd name="T39" fmla="*/ 57 h 60"/>
                <a:gd name="T40" fmla="*/ 128 w 168"/>
                <a:gd name="T41" fmla="*/ 55 h 60"/>
                <a:gd name="T42" fmla="*/ 91 w 168"/>
                <a:gd name="T43" fmla="*/ 58 h 60"/>
                <a:gd name="T44" fmla="*/ 57 w 168"/>
                <a:gd name="T45" fmla="*/ 58 h 60"/>
                <a:gd name="T46" fmla="*/ 37 w 168"/>
                <a:gd name="T47" fmla="*/ 50 h 60"/>
                <a:gd name="T48" fmla="*/ 51 w 168"/>
                <a:gd name="T49" fmla="*/ 44 h 60"/>
                <a:gd name="T50" fmla="*/ 53 w 168"/>
                <a:gd name="T51" fmla="*/ 41 h 60"/>
                <a:gd name="T52" fmla="*/ 40 w 168"/>
                <a:gd name="T53" fmla="*/ 38 h 60"/>
                <a:gd name="T54" fmla="*/ 43 w 168"/>
                <a:gd name="T55" fmla="*/ 34 h 60"/>
                <a:gd name="T56" fmla="*/ 51 w 168"/>
                <a:gd name="T57" fmla="*/ 35 h 60"/>
                <a:gd name="T58" fmla="*/ 61 w 168"/>
                <a:gd name="T59" fmla="*/ 37 h 60"/>
                <a:gd name="T60" fmla="*/ 57 w 168"/>
                <a:gd name="T61" fmla="*/ 33 h 60"/>
                <a:gd name="T62" fmla="*/ 48 w 168"/>
                <a:gd name="T63" fmla="*/ 28 h 60"/>
                <a:gd name="T64" fmla="*/ 53 w 168"/>
                <a:gd name="T65" fmla="*/ 23 h 60"/>
                <a:gd name="T66" fmla="*/ 57 w 168"/>
                <a:gd name="T67" fmla="*/ 20 h 60"/>
                <a:gd name="T68" fmla="*/ 43 w 168"/>
                <a:gd name="T69" fmla="*/ 23 h 60"/>
                <a:gd name="T70" fmla="*/ 24 w 168"/>
                <a:gd name="T71" fmla="*/ 31 h 60"/>
                <a:gd name="T72" fmla="*/ 10 w 168"/>
                <a:gd name="T73" fmla="*/ 34 h 60"/>
                <a:gd name="T74" fmla="*/ 1 w 168"/>
                <a:gd name="T75" fmla="*/ 27 h 60"/>
                <a:gd name="T76" fmla="*/ 14 w 168"/>
                <a:gd name="T77" fmla="*/ 18 h 60"/>
                <a:gd name="T78" fmla="*/ 36 w 168"/>
                <a:gd name="T7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8" h="60">
                  <a:moveTo>
                    <a:pt x="43" y="0"/>
                  </a:moveTo>
                  <a:lnTo>
                    <a:pt x="58" y="1"/>
                  </a:lnTo>
                  <a:lnTo>
                    <a:pt x="73" y="4"/>
                  </a:lnTo>
                  <a:lnTo>
                    <a:pt x="84" y="5"/>
                  </a:lnTo>
                  <a:lnTo>
                    <a:pt x="93" y="4"/>
                  </a:lnTo>
                  <a:lnTo>
                    <a:pt x="91" y="10"/>
                  </a:lnTo>
                  <a:lnTo>
                    <a:pt x="90" y="14"/>
                  </a:lnTo>
                  <a:lnTo>
                    <a:pt x="94" y="14"/>
                  </a:lnTo>
                  <a:lnTo>
                    <a:pt x="97" y="14"/>
                  </a:lnTo>
                  <a:lnTo>
                    <a:pt x="98" y="15"/>
                  </a:lnTo>
                  <a:lnTo>
                    <a:pt x="100" y="18"/>
                  </a:lnTo>
                  <a:lnTo>
                    <a:pt x="104" y="15"/>
                  </a:lnTo>
                  <a:lnTo>
                    <a:pt x="106" y="14"/>
                  </a:lnTo>
                  <a:lnTo>
                    <a:pt x="110" y="14"/>
                  </a:lnTo>
                  <a:lnTo>
                    <a:pt x="116" y="14"/>
                  </a:lnTo>
                  <a:lnTo>
                    <a:pt x="116" y="18"/>
                  </a:lnTo>
                  <a:lnTo>
                    <a:pt x="117" y="23"/>
                  </a:lnTo>
                  <a:lnTo>
                    <a:pt x="120" y="23"/>
                  </a:lnTo>
                  <a:lnTo>
                    <a:pt x="123" y="23"/>
                  </a:lnTo>
                  <a:lnTo>
                    <a:pt x="124" y="20"/>
                  </a:lnTo>
                  <a:lnTo>
                    <a:pt x="126" y="17"/>
                  </a:lnTo>
                  <a:lnTo>
                    <a:pt x="128" y="17"/>
                  </a:lnTo>
                  <a:lnTo>
                    <a:pt x="134" y="15"/>
                  </a:lnTo>
                  <a:lnTo>
                    <a:pt x="133" y="21"/>
                  </a:lnTo>
                  <a:lnTo>
                    <a:pt x="133" y="25"/>
                  </a:lnTo>
                  <a:lnTo>
                    <a:pt x="146" y="20"/>
                  </a:lnTo>
                  <a:lnTo>
                    <a:pt x="156" y="11"/>
                  </a:lnTo>
                  <a:lnTo>
                    <a:pt x="160" y="14"/>
                  </a:lnTo>
                  <a:lnTo>
                    <a:pt x="164" y="15"/>
                  </a:lnTo>
                  <a:lnTo>
                    <a:pt x="164" y="20"/>
                  </a:lnTo>
                  <a:lnTo>
                    <a:pt x="164" y="23"/>
                  </a:lnTo>
                  <a:lnTo>
                    <a:pt x="158" y="31"/>
                  </a:lnTo>
                  <a:lnTo>
                    <a:pt x="153" y="40"/>
                  </a:lnTo>
                  <a:lnTo>
                    <a:pt x="153" y="40"/>
                  </a:lnTo>
                  <a:lnTo>
                    <a:pt x="153" y="41"/>
                  </a:lnTo>
                  <a:lnTo>
                    <a:pt x="160" y="41"/>
                  </a:lnTo>
                  <a:lnTo>
                    <a:pt x="168" y="42"/>
                  </a:lnTo>
                  <a:lnTo>
                    <a:pt x="164" y="48"/>
                  </a:lnTo>
                  <a:lnTo>
                    <a:pt x="158" y="52"/>
                  </a:lnTo>
                  <a:lnTo>
                    <a:pt x="151" y="57"/>
                  </a:lnTo>
                  <a:lnTo>
                    <a:pt x="147" y="60"/>
                  </a:lnTo>
                  <a:lnTo>
                    <a:pt x="128" y="55"/>
                  </a:lnTo>
                  <a:lnTo>
                    <a:pt x="113" y="54"/>
                  </a:lnTo>
                  <a:lnTo>
                    <a:pt x="91" y="58"/>
                  </a:lnTo>
                  <a:lnTo>
                    <a:pt x="74" y="60"/>
                  </a:lnTo>
                  <a:lnTo>
                    <a:pt x="57" y="58"/>
                  </a:lnTo>
                  <a:lnTo>
                    <a:pt x="36" y="54"/>
                  </a:lnTo>
                  <a:lnTo>
                    <a:pt x="37" y="50"/>
                  </a:lnTo>
                  <a:lnTo>
                    <a:pt x="37" y="47"/>
                  </a:lnTo>
                  <a:lnTo>
                    <a:pt x="51" y="44"/>
                  </a:lnTo>
                  <a:lnTo>
                    <a:pt x="66" y="41"/>
                  </a:lnTo>
                  <a:lnTo>
                    <a:pt x="53" y="41"/>
                  </a:lnTo>
                  <a:lnTo>
                    <a:pt x="40" y="41"/>
                  </a:lnTo>
                  <a:lnTo>
                    <a:pt x="40" y="38"/>
                  </a:lnTo>
                  <a:lnTo>
                    <a:pt x="40" y="35"/>
                  </a:lnTo>
                  <a:lnTo>
                    <a:pt x="43" y="34"/>
                  </a:lnTo>
                  <a:lnTo>
                    <a:pt x="46" y="34"/>
                  </a:lnTo>
                  <a:lnTo>
                    <a:pt x="51" y="35"/>
                  </a:lnTo>
                  <a:lnTo>
                    <a:pt x="56" y="35"/>
                  </a:lnTo>
                  <a:lnTo>
                    <a:pt x="61" y="37"/>
                  </a:lnTo>
                  <a:lnTo>
                    <a:pt x="67" y="35"/>
                  </a:lnTo>
                  <a:lnTo>
                    <a:pt x="57" y="33"/>
                  </a:lnTo>
                  <a:lnTo>
                    <a:pt x="47" y="31"/>
                  </a:lnTo>
                  <a:lnTo>
                    <a:pt x="48" y="28"/>
                  </a:lnTo>
                  <a:lnTo>
                    <a:pt x="48" y="25"/>
                  </a:lnTo>
                  <a:lnTo>
                    <a:pt x="53" y="23"/>
                  </a:lnTo>
                  <a:lnTo>
                    <a:pt x="57" y="20"/>
                  </a:lnTo>
                  <a:lnTo>
                    <a:pt x="57" y="20"/>
                  </a:lnTo>
                  <a:lnTo>
                    <a:pt x="57" y="18"/>
                  </a:lnTo>
                  <a:lnTo>
                    <a:pt x="43" y="23"/>
                  </a:lnTo>
                  <a:lnTo>
                    <a:pt x="30" y="28"/>
                  </a:lnTo>
                  <a:lnTo>
                    <a:pt x="24" y="31"/>
                  </a:lnTo>
                  <a:lnTo>
                    <a:pt x="17" y="33"/>
                  </a:lnTo>
                  <a:lnTo>
                    <a:pt x="10" y="34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1" y="21"/>
                  </a:lnTo>
                  <a:lnTo>
                    <a:pt x="14" y="18"/>
                  </a:lnTo>
                  <a:lnTo>
                    <a:pt x="26" y="14"/>
                  </a:lnTo>
                  <a:lnTo>
                    <a:pt x="36" y="7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7" name="Freeform 453"/>
            <p:cNvSpPr/>
            <p:nvPr/>
          </p:nvSpPr>
          <p:spPr bwMode="auto">
            <a:xfrm>
              <a:off x="3123" y="2397"/>
              <a:ext cx="51" cy="30"/>
            </a:xfrm>
            <a:custGeom>
              <a:avLst/>
              <a:gdLst>
                <a:gd name="T0" fmla="*/ 23 w 51"/>
                <a:gd name="T1" fmla="*/ 0 h 30"/>
                <a:gd name="T2" fmla="*/ 37 w 51"/>
                <a:gd name="T3" fmla="*/ 0 h 30"/>
                <a:gd name="T4" fmla="*/ 51 w 51"/>
                <a:gd name="T5" fmla="*/ 0 h 30"/>
                <a:gd name="T6" fmla="*/ 44 w 51"/>
                <a:gd name="T7" fmla="*/ 8 h 30"/>
                <a:gd name="T8" fmla="*/ 37 w 51"/>
                <a:gd name="T9" fmla="*/ 14 h 30"/>
                <a:gd name="T10" fmla="*/ 40 w 51"/>
                <a:gd name="T11" fmla="*/ 17 h 30"/>
                <a:gd name="T12" fmla="*/ 40 w 51"/>
                <a:gd name="T13" fmla="*/ 20 h 30"/>
                <a:gd name="T14" fmla="*/ 37 w 51"/>
                <a:gd name="T15" fmla="*/ 23 h 30"/>
                <a:gd name="T16" fmla="*/ 34 w 51"/>
                <a:gd name="T17" fmla="*/ 26 h 30"/>
                <a:gd name="T18" fmla="*/ 26 w 51"/>
                <a:gd name="T19" fmla="*/ 24 h 30"/>
                <a:gd name="T20" fmla="*/ 20 w 51"/>
                <a:gd name="T21" fmla="*/ 26 h 30"/>
                <a:gd name="T22" fmla="*/ 13 w 51"/>
                <a:gd name="T23" fmla="*/ 27 h 30"/>
                <a:gd name="T24" fmla="*/ 7 w 51"/>
                <a:gd name="T25" fmla="*/ 30 h 30"/>
                <a:gd name="T26" fmla="*/ 7 w 51"/>
                <a:gd name="T27" fmla="*/ 23 h 30"/>
                <a:gd name="T28" fmla="*/ 6 w 51"/>
                <a:gd name="T29" fmla="*/ 18 h 30"/>
                <a:gd name="T30" fmla="*/ 3 w 51"/>
                <a:gd name="T31" fmla="*/ 16 h 30"/>
                <a:gd name="T32" fmla="*/ 0 w 51"/>
                <a:gd name="T33" fmla="*/ 10 h 30"/>
                <a:gd name="T34" fmla="*/ 7 w 51"/>
                <a:gd name="T35" fmla="*/ 13 h 30"/>
                <a:gd name="T36" fmla="*/ 14 w 51"/>
                <a:gd name="T37" fmla="*/ 14 h 30"/>
                <a:gd name="T38" fmla="*/ 19 w 51"/>
                <a:gd name="T39" fmla="*/ 7 h 30"/>
                <a:gd name="T40" fmla="*/ 23 w 51"/>
                <a:gd name="T4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" h="30">
                  <a:moveTo>
                    <a:pt x="23" y="0"/>
                  </a:moveTo>
                  <a:lnTo>
                    <a:pt x="37" y="0"/>
                  </a:lnTo>
                  <a:lnTo>
                    <a:pt x="51" y="0"/>
                  </a:lnTo>
                  <a:lnTo>
                    <a:pt x="44" y="8"/>
                  </a:lnTo>
                  <a:lnTo>
                    <a:pt x="37" y="14"/>
                  </a:lnTo>
                  <a:lnTo>
                    <a:pt x="40" y="17"/>
                  </a:lnTo>
                  <a:lnTo>
                    <a:pt x="40" y="20"/>
                  </a:lnTo>
                  <a:lnTo>
                    <a:pt x="37" y="23"/>
                  </a:lnTo>
                  <a:lnTo>
                    <a:pt x="34" y="26"/>
                  </a:lnTo>
                  <a:lnTo>
                    <a:pt x="26" y="24"/>
                  </a:lnTo>
                  <a:lnTo>
                    <a:pt x="20" y="26"/>
                  </a:lnTo>
                  <a:lnTo>
                    <a:pt x="13" y="27"/>
                  </a:lnTo>
                  <a:lnTo>
                    <a:pt x="7" y="30"/>
                  </a:lnTo>
                  <a:lnTo>
                    <a:pt x="7" y="23"/>
                  </a:lnTo>
                  <a:lnTo>
                    <a:pt x="6" y="18"/>
                  </a:lnTo>
                  <a:lnTo>
                    <a:pt x="3" y="16"/>
                  </a:lnTo>
                  <a:lnTo>
                    <a:pt x="0" y="10"/>
                  </a:lnTo>
                  <a:lnTo>
                    <a:pt x="7" y="13"/>
                  </a:lnTo>
                  <a:lnTo>
                    <a:pt x="14" y="14"/>
                  </a:lnTo>
                  <a:lnTo>
                    <a:pt x="19" y="7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8" name="Freeform 454"/>
            <p:cNvSpPr/>
            <p:nvPr/>
          </p:nvSpPr>
          <p:spPr bwMode="auto">
            <a:xfrm>
              <a:off x="3177" y="2397"/>
              <a:ext cx="37" cy="23"/>
            </a:xfrm>
            <a:custGeom>
              <a:avLst/>
              <a:gdLst>
                <a:gd name="T0" fmla="*/ 13 w 37"/>
                <a:gd name="T1" fmla="*/ 0 h 23"/>
                <a:gd name="T2" fmla="*/ 25 w 37"/>
                <a:gd name="T3" fmla="*/ 0 h 23"/>
                <a:gd name="T4" fmla="*/ 36 w 37"/>
                <a:gd name="T5" fmla="*/ 0 h 23"/>
                <a:gd name="T6" fmla="*/ 36 w 37"/>
                <a:gd name="T7" fmla="*/ 1 h 23"/>
                <a:gd name="T8" fmla="*/ 36 w 37"/>
                <a:gd name="T9" fmla="*/ 3 h 23"/>
                <a:gd name="T10" fmla="*/ 36 w 37"/>
                <a:gd name="T11" fmla="*/ 6 h 23"/>
                <a:gd name="T12" fmla="*/ 37 w 37"/>
                <a:gd name="T13" fmla="*/ 8 h 23"/>
                <a:gd name="T14" fmla="*/ 36 w 37"/>
                <a:gd name="T15" fmla="*/ 10 h 23"/>
                <a:gd name="T16" fmla="*/ 36 w 37"/>
                <a:gd name="T17" fmla="*/ 10 h 23"/>
                <a:gd name="T18" fmla="*/ 25 w 37"/>
                <a:gd name="T19" fmla="*/ 11 h 23"/>
                <a:gd name="T20" fmla="*/ 16 w 37"/>
                <a:gd name="T21" fmla="*/ 13 h 23"/>
                <a:gd name="T22" fmla="*/ 9 w 37"/>
                <a:gd name="T23" fmla="*/ 17 h 23"/>
                <a:gd name="T24" fmla="*/ 3 w 37"/>
                <a:gd name="T25" fmla="*/ 23 h 23"/>
                <a:gd name="T26" fmla="*/ 2 w 37"/>
                <a:gd name="T27" fmla="*/ 21 h 23"/>
                <a:gd name="T28" fmla="*/ 0 w 37"/>
                <a:gd name="T29" fmla="*/ 21 h 23"/>
                <a:gd name="T30" fmla="*/ 0 w 37"/>
                <a:gd name="T31" fmla="*/ 20 h 23"/>
                <a:gd name="T32" fmla="*/ 0 w 37"/>
                <a:gd name="T33" fmla="*/ 18 h 23"/>
                <a:gd name="T34" fmla="*/ 2 w 37"/>
                <a:gd name="T35" fmla="*/ 13 h 23"/>
                <a:gd name="T36" fmla="*/ 5 w 37"/>
                <a:gd name="T37" fmla="*/ 7 h 23"/>
                <a:gd name="T38" fmla="*/ 9 w 37"/>
                <a:gd name="T39" fmla="*/ 4 h 23"/>
                <a:gd name="T40" fmla="*/ 13 w 37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23">
                  <a:moveTo>
                    <a:pt x="13" y="0"/>
                  </a:moveTo>
                  <a:lnTo>
                    <a:pt x="25" y="0"/>
                  </a:lnTo>
                  <a:lnTo>
                    <a:pt x="36" y="0"/>
                  </a:lnTo>
                  <a:lnTo>
                    <a:pt x="36" y="1"/>
                  </a:lnTo>
                  <a:lnTo>
                    <a:pt x="36" y="3"/>
                  </a:lnTo>
                  <a:lnTo>
                    <a:pt x="36" y="6"/>
                  </a:lnTo>
                  <a:lnTo>
                    <a:pt x="37" y="8"/>
                  </a:lnTo>
                  <a:lnTo>
                    <a:pt x="36" y="10"/>
                  </a:lnTo>
                  <a:lnTo>
                    <a:pt x="36" y="10"/>
                  </a:lnTo>
                  <a:lnTo>
                    <a:pt x="25" y="11"/>
                  </a:lnTo>
                  <a:lnTo>
                    <a:pt x="16" y="13"/>
                  </a:lnTo>
                  <a:lnTo>
                    <a:pt x="9" y="17"/>
                  </a:lnTo>
                  <a:lnTo>
                    <a:pt x="3" y="23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2" y="13"/>
                  </a:lnTo>
                  <a:lnTo>
                    <a:pt x="5" y="7"/>
                  </a:lnTo>
                  <a:lnTo>
                    <a:pt x="9" y="4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9" name="Freeform 455"/>
            <p:cNvSpPr/>
            <p:nvPr/>
          </p:nvSpPr>
          <p:spPr bwMode="auto">
            <a:xfrm>
              <a:off x="2371" y="2397"/>
              <a:ext cx="1120" cy="1599"/>
            </a:xfrm>
            <a:custGeom>
              <a:avLst/>
              <a:gdLst>
                <a:gd name="T0" fmla="*/ 1020 w 1120"/>
                <a:gd name="T1" fmla="*/ 74 h 1599"/>
                <a:gd name="T2" fmla="*/ 972 w 1120"/>
                <a:gd name="T3" fmla="*/ 117 h 1599"/>
                <a:gd name="T4" fmla="*/ 909 w 1120"/>
                <a:gd name="T5" fmla="*/ 103 h 1599"/>
                <a:gd name="T6" fmla="*/ 950 w 1120"/>
                <a:gd name="T7" fmla="*/ 75 h 1599"/>
                <a:gd name="T8" fmla="*/ 866 w 1120"/>
                <a:gd name="T9" fmla="*/ 71 h 1599"/>
                <a:gd name="T10" fmla="*/ 782 w 1120"/>
                <a:gd name="T11" fmla="*/ 88 h 1599"/>
                <a:gd name="T12" fmla="*/ 738 w 1120"/>
                <a:gd name="T13" fmla="*/ 108 h 1599"/>
                <a:gd name="T14" fmla="*/ 682 w 1120"/>
                <a:gd name="T15" fmla="*/ 184 h 1599"/>
                <a:gd name="T16" fmla="*/ 761 w 1120"/>
                <a:gd name="T17" fmla="*/ 257 h 1599"/>
                <a:gd name="T18" fmla="*/ 859 w 1120"/>
                <a:gd name="T19" fmla="*/ 124 h 1599"/>
                <a:gd name="T20" fmla="*/ 943 w 1120"/>
                <a:gd name="T21" fmla="*/ 163 h 1599"/>
                <a:gd name="T22" fmla="*/ 1000 w 1120"/>
                <a:gd name="T23" fmla="*/ 234 h 1599"/>
                <a:gd name="T24" fmla="*/ 852 w 1120"/>
                <a:gd name="T25" fmla="*/ 287 h 1599"/>
                <a:gd name="T26" fmla="*/ 886 w 1120"/>
                <a:gd name="T27" fmla="*/ 294 h 1599"/>
                <a:gd name="T28" fmla="*/ 918 w 1120"/>
                <a:gd name="T29" fmla="*/ 327 h 1599"/>
                <a:gd name="T30" fmla="*/ 883 w 1120"/>
                <a:gd name="T31" fmla="*/ 328 h 1599"/>
                <a:gd name="T32" fmla="*/ 728 w 1120"/>
                <a:gd name="T33" fmla="*/ 425 h 1599"/>
                <a:gd name="T34" fmla="*/ 645 w 1120"/>
                <a:gd name="T35" fmla="*/ 574 h 1599"/>
                <a:gd name="T36" fmla="*/ 512 w 1120"/>
                <a:gd name="T37" fmla="*/ 528 h 1599"/>
                <a:gd name="T38" fmla="*/ 455 w 1120"/>
                <a:gd name="T39" fmla="*/ 662 h 1599"/>
                <a:gd name="T40" fmla="*/ 565 w 1120"/>
                <a:gd name="T41" fmla="*/ 639 h 1599"/>
                <a:gd name="T42" fmla="*/ 588 w 1120"/>
                <a:gd name="T43" fmla="*/ 734 h 1599"/>
                <a:gd name="T44" fmla="*/ 668 w 1120"/>
                <a:gd name="T45" fmla="*/ 776 h 1599"/>
                <a:gd name="T46" fmla="*/ 746 w 1120"/>
                <a:gd name="T47" fmla="*/ 762 h 1599"/>
                <a:gd name="T48" fmla="*/ 868 w 1120"/>
                <a:gd name="T49" fmla="*/ 826 h 1599"/>
                <a:gd name="T50" fmla="*/ 952 w 1120"/>
                <a:gd name="T51" fmla="*/ 928 h 1599"/>
                <a:gd name="T52" fmla="*/ 1073 w 1120"/>
                <a:gd name="T53" fmla="*/ 951 h 1599"/>
                <a:gd name="T54" fmla="*/ 1077 w 1120"/>
                <a:gd name="T55" fmla="*/ 1105 h 1599"/>
                <a:gd name="T56" fmla="*/ 996 w 1120"/>
                <a:gd name="T57" fmla="*/ 1223 h 1599"/>
                <a:gd name="T58" fmla="*/ 925 w 1120"/>
                <a:gd name="T59" fmla="*/ 1379 h 1599"/>
                <a:gd name="T60" fmla="*/ 859 w 1120"/>
                <a:gd name="T61" fmla="*/ 1436 h 1599"/>
                <a:gd name="T62" fmla="*/ 859 w 1120"/>
                <a:gd name="T63" fmla="*/ 1543 h 1599"/>
                <a:gd name="T64" fmla="*/ 792 w 1120"/>
                <a:gd name="T65" fmla="*/ 1526 h 1599"/>
                <a:gd name="T66" fmla="*/ 786 w 1120"/>
                <a:gd name="T67" fmla="*/ 1468 h 1599"/>
                <a:gd name="T68" fmla="*/ 751 w 1120"/>
                <a:gd name="T69" fmla="*/ 1358 h 1599"/>
                <a:gd name="T70" fmla="*/ 668 w 1120"/>
                <a:gd name="T71" fmla="*/ 1086 h 1599"/>
                <a:gd name="T72" fmla="*/ 601 w 1120"/>
                <a:gd name="T73" fmla="*/ 929 h 1599"/>
                <a:gd name="T74" fmla="*/ 635 w 1120"/>
                <a:gd name="T75" fmla="*/ 795 h 1599"/>
                <a:gd name="T76" fmla="*/ 551 w 1120"/>
                <a:gd name="T77" fmla="*/ 752 h 1599"/>
                <a:gd name="T78" fmla="*/ 454 w 1120"/>
                <a:gd name="T79" fmla="*/ 702 h 1599"/>
                <a:gd name="T80" fmla="*/ 325 w 1120"/>
                <a:gd name="T81" fmla="*/ 562 h 1599"/>
                <a:gd name="T82" fmla="*/ 317 w 1120"/>
                <a:gd name="T83" fmla="*/ 611 h 1599"/>
                <a:gd name="T84" fmla="*/ 244 w 1120"/>
                <a:gd name="T85" fmla="*/ 462 h 1599"/>
                <a:gd name="T86" fmla="*/ 307 w 1120"/>
                <a:gd name="T87" fmla="*/ 292 h 1599"/>
                <a:gd name="T88" fmla="*/ 328 w 1120"/>
                <a:gd name="T89" fmla="*/ 281 h 1599"/>
                <a:gd name="T90" fmla="*/ 317 w 1120"/>
                <a:gd name="T91" fmla="*/ 174 h 1599"/>
                <a:gd name="T92" fmla="*/ 225 w 1120"/>
                <a:gd name="T93" fmla="*/ 140 h 1599"/>
                <a:gd name="T94" fmla="*/ 124 w 1120"/>
                <a:gd name="T95" fmla="*/ 177 h 1599"/>
                <a:gd name="T96" fmla="*/ 65 w 1120"/>
                <a:gd name="T97" fmla="*/ 191 h 1599"/>
                <a:gd name="T98" fmla="*/ 71 w 1120"/>
                <a:gd name="T99" fmla="*/ 138 h 1599"/>
                <a:gd name="T100" fmla="*/ 121 w 1120"/>
                <a:gd name="T101" fmla="*/ 97 h 1599"/>
                <a:gd name="T102" fmla="*/ 177 w 1120"/>
                <a:gd name="T103" fmla="*/ 55 h 1599"/>
                <a:gd name="T104" fmla="*/ 469 w 1120"/>
                <a:gd name="T105" fmla="*/ 50 h 1599"/>
                <a:gd name="T106" fmla="*/ 591 w 1120"/>
                <a:gd name="T107" fmla="*/ 54 h 1599"/>
                <a:gd name="T108" fmla="*/ 666 w 1120"/>
                <a:gd name="T109" fmla="*/ 57 h 1599"/>
                <a:gd name="T110" fmla="*/ 743 w 1120"/>
                <a:gd name="T111" fmla="*/ 55 h 1599"/>
                <a:gd name="T112" fmla="*/ 793 w 1120"/>
                <a:gd name="T113" fmla="*/ 26 h 1599"/>
                <a:gd name="T114" fmla="*/ 812 w 1120"/>
                <a:gd name="T115" fmla="*/ 71 h 1599"/>
                <a:gd name="T116" fmla="*/ 863 w 1120"/>
                <a:gd name="T117" fmla="*/ 7 h 1599"/>
                <a:gd name="T118" fmla="*/ 910 w 1120"/>
                <a:gd name="T119" fmla="*/ 6 h 1599"/>
                <a:gd name="T120" fmla="*/ 928 w 1120"/>
                <a:gd name="T121" fmla="*/ 1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20" h="1599">
                  <a:moveTo>
                    <a:pt x="928" y="0"/>
                  </a:moveTo>
                  <a:lnTo>
                    <a:pt x="940" y="1"/>
                  </a:lnTo>
                  <a:lnTo>
                    <a:pt x="953" y="3"/>
                  </a:lnTo>
                  <a:lnTo>
                    <a:pt x="958" y="14"/>
                  </a:lnTo>
                  <a:lnTo>
                    <a:pt x="962" y="27"/>
                  </a:lnTo>
                  <a:lnTo>
                    <a:pt x="969" y="26"/>
                  </a:lnTo>
                  <a:lnTo>
                    <a:pt x="976" y="26"/>
                  </a:lnTo>
                  <a:lnTo>
                    <a:pt x="978" y="30"/>
                  </a:lnTo>
                  <a:lnTo>
                    <a:pt x="978" y="34"/>
                  </a:lnTo>
                  <a:lnTo>
                    <a:pt x="982" y="34"/>
                  </a:lnTo>
                  <a:lnTo>
                    <a:pt x="985" y="34"/>
                  </a:lnTo>
                  <a:lnTo>
                    <a:pt x="985" y="43"/>
                  </a:lnTo>
                  <a:lnTo>
                    <a:pt x="985" y="50"/>
                  </a:lnTo>
                  <a:lnTo>
                    <a:pt x="988" y="55"/>
                  </a:lnTo>
                  <a:lnTo>
                    <a:pt x="990" y="63"/>
                  </a:lnTo>
                  <a:lnTo>
                    <a:pt x="1000" y="65"/>
                  </a:lnTo>
                  <a:lnTo>
                    <a:pt x="1012" y="70"/>
                  </a:lnTo>
                  <a:lnTo>
                    <a:pt x="1020" y="74"/>
                  </a:lnTo>
                  <a:lnTo>
                    <a:pt x="1026" y="81"/>
                  </a:lnTo>
                  <a:lnTo>
                    <a:pt x="1018" y="83"/>
                  </a:lnTo>
                  <a:lnTo>
                    <a:pt x="1010" y="85"/>
                  </a:lnTo>
                  <a:lnTo>
                    <a:pt x="1005" y="90"/>
                  </a:lnTo>
                  <a:lnTo>
                    <a:pt x="999" y="95"/>
                  </a:lnTo>
                  <a:lnTo>
                    <a:pt x="996" y="95"/>
                  </a:lnTo>
                  <a:lnTo>
                    <a:pt x="993" y="95"/>
                  </a:lnTo>
                  <a:lnTo>
                    <a:pt x="993" y="93"/>
                  </a:lnTo>
                  <a:lnTo>
                    <a:pt x="990" y="88"/>
                  </a:lnTo>
                  <a:lnTo>
                    <a:pt x="988" y="85"/>
                  </a:lnTo>
                  <a:lnTo>
                    <a:pt x="983" y="83"/>
                  </a:lnTo>
                  <a:lnTo>
                    <a:pt x="980" y="81"/>
                  </a:lnTo>
                  <a:lnTo>
                    <a:pt x="976" y="80"/>
                  </a:lnTo>
                  <a:lnTo>
                    <a:pt x="973" y="81"/>
                  </a:lnTo>
                  <a:lnTo>
                    <a:pt x="970" y="85"/>
                  </a:lnTo>
                  <a:lnTo>
                    <a:pt x="973" y="98"/>
                  </a:lnTo>
                  <a:lnTo>
                    <a:pt x="978" y="114"/>
                  </a:lnTo>
                  <a:lnTo>
                    <a:pt x="972" y="117"/>
                  </a:lnTo>
                  <a:lnTo>
                    <a:pt x="965" y="120"/>
                  </a:lnTo>
                  <a:lnTo>
                    <a:pt x="959" y="115"/>
                  </a:lnTo>
                  <a:lnTo>
                    <a:pt x="953" y="110"/>
                  </a:lnTo>
                  <a:lnTo>
                    <a:pt x="952" y="110"/>
                  </a:lnTo>
                  <a:lnTo>
                    <a:pt x="950" y="110"/>
                  </a:lnTo>
                  <a:lnTo>
                    <a:pt x="949" y="113"/>
                  </a:lnTo>
                  <a:lnTo>
                    <a:pt x="948" y="114"/>
                  </a:lnTo>
                  <a:lnTo>
                    <a:pt x="953" y="120"/>
                  </a:lnTo>
                  <a:lnTo>
                    <a:pt x="959" y="124"/>
                  </a:lnTo>
                  <a:lnTo>
                    <a:pt x="959" y="128"/>
                  </a:lnTo>
                  <a:lnTo>
                    <a:pt x="959" y="131"/>
                  </a:lnTo>
                  <a:lnTo>
                    <a:pt x="956" y="131"/>
                  </a:lnTo>
                  <a:lnTo>
                    <a:pt x="953" y="131"/>
                  </a:lnTo>
                  <a:lnTo>
                    <a:pt x="938" y="125"/>
                  </a:lnTo>
                  <a:lnTo>
                    <a:pt x="923" y="118"/>
                  </a:lnTo>
                  <a:lnTo>
                    <a:pt x="918" y="114"/>
                  </a:lnTo>
                  <a:lnTo>
                    <a:pt x="912" y="108"/>
                  </a:lnTo>
                  <a:lnTo>
                    <a:pt x="909" y="103"/>
                  </a:lnTo>
                  <a:lnTo>
                    <a:pt x="906" y="95"/>
                  </a:lnTo>
                  <a:lnTo>
                    <a:pt x="915" y="90"/>
                  </a:lnTo>
                  <a:lnTo>
                    <a:pt x="920" y="85"/>
                  </a:lnTo>
                  <a:lnTo>
                    <a:pt x="925" y="83"/>
                  </a:lnTo>
                  <a:lnTo>
                    <a:pt x="929" y="81"/>
                  </a:lnTo>
                  <a:lnTo>
                    <a:pt x="935" y="80"/>
                  </a:lnTo>
                  <a:lnTo>
                    <a:pt x="943" y="80"/>
                  </a:lnTo>
                  <a:lnTo>
                    <a:pt x="945" y="81"/>
                  </a:lnTo>
                  <a:lnTo>
                    <a:pt x="946" y="84"/>
                  </a:lnTo>
                  <a:lnTo>
                    <a:pt x="948" y="84"/>
                  </a:lnTo>
                  <a:lnTo>
                    <a:pt x="950" y="85"/>
                  </a:lnTo>
                  <a:lnTo>
                    <a:pt x="955" y="84"/>
                  </a:lnTo>
                  <a:lnTo>
                    <a:pt x="960" y="83"/>
                  </a:lnTo>
                  <a:lnTo>
                    <a:pt x="960" y="81"/>
                  </a:lnTo>
                  <a:lnTo>
                    <a:pt x="960" y="81"/>
                  </a:lnTo>
                  <a:lnTo>
                    <a:pt x="959" y="78"/>
                  </a:lnTo>
                  <a:lnTo>
                    <a:pt x="956" y="77"/>
                  </a:lnTo>
                  <a:lnTo>
                    <a:pt x="950" y="75"/>
                  </a:lnTo>
                  <a:lnTo>
                    <a:pt x="945" y="75"/>
                  </a:lnTo>
                  <a:lnTo>
                    <a:pt x="945" y="68"/>
                  </a:lnTo>
                  <a:lnTo>
                    <a:pt x="946" y="61"/>
                  </a:lnTo>
                  <a:lnTo>
                    <a:pt x="940" y="60"/>
                  </a:lnTo>
                  <a:lnTo>
                    <a:pt x="938" y="57"/>
                  </a:lnTo>
                  <a:lnTo>
                    <a:pt x="933" y="54"/>
                  </a:lnTo>
                  <a:lnTo>
                    <a:pt x="930" y="50"/>
                  </a:lnTo>
                  <a:lnTo>
                    <a:pt x="925" y="43"/>
                  </a:lnTo>
                  <a:lnTo>
                    <a:pt x="918" y="35"/>
                  </a:lnTo>
                  <a:lnTo>
                    <a:pt x="900" y="40"/>
                  </a:lnTo>
                  <a:lnTo>
                    <a:pt x="879" y="43"/>
                  </a:lnTo>
                  <a:lnTo>
                    <a:pt x="879" y="48"/>
                  </a:lnTo>
                  <a:lnTo>
                    <a:pt x="879" y="53"/>
                  </a:lnTo>
                  <a:lnTo>
                    <a:pt x="873" y="57"/>
                  </a:lnTo>
                  <a:lnTo>
                    <a:pt x="868" y="61"/>
                  </a:lnTo>
                  <a:lnTo>
                    <a:pt x="868" y="65"/>
                  </a:lnTo>
                  <a:lnTo>
                    <a:pt x="868" y="68"/>
                  </a:lnTo>
                  <a:lnTo>
                    <a:pt x="866" y="71"/>
                  </a:lnTo>
                  <a:lnTo>
                    <a:pt x="863" y="75"/>
                  </a:lnTo>
                  <a:lnTo>
                    <a:pt x="852" y="75"/>
                  </a:lnTo>
                  <a:lnTo>
                    <a:pt x="840" y="77"/>
                  </a:lnTo>
                  <a:lnTo>
                    <a:pt x="840" y="80"/>
                  </a:lnTo>
                  <a:lnTo>
                    <a:pt x="842" y="83"/>
                  </a:lnTo>
                  <a:lnTo>
                    <a:pt x="835" y="81"/>
                  </a:lnTo>
                  <a:lnTo>
                    <a:pt x="829" y="83"/>
                  </a:lnTo>
                  <a:lnTo>
                    <a:pt x="825" y="83"/>
                  </a:lnTo>
                  <a:lnTo>
                    <a:pt x="819" y="84"/>
                  </a:lnTo>
                  <a:lnTo>
                    <a:pt x="809" y="88"/>
                  </a:lnTo>
                  <a:lnTo>
                    <a:pt x="798" y="91"/>
                  </a:lnTo>
                  <a:lnTo>
                    <a:pt x="793" y="88"/>
                  </a:lnTo>
                  <a:lnTo>
                    <a:pt x="791" y="85"/>
                  </a:lnTo>
                  <a:lnTo>
                    <a:pt x="786" y="84"/>
                  </a:lnTo>
                  <a:lnTo>
                    <a:pt x="779" y="83"/>
                  </a:lnTo>
                  <a:lnTo>
                    <a:pt x="778" y="85"/>
                  </a:lnTo>
                  <a:lnTo>
                    <a:pt x="776" y="88"/>
                  </a:lnTo>
                  <a:lnTo>
                    <a:pt x="782" y="88"/>
                  </a:lnTo>
                  <a:lnTo>
                    <a:pt x="785" y="90"/>
                  </a:lnTo>
                  <a:lnTo>
                    <a:pt x="788" y="93"/>
                  </a:lnTo>
                  <a:lnTo>
                    <a:pt x="791" y="95"/>
                  </a:lnTo>
                  <a:lnTo>
                    <a:pt x="789" y="101"/>
                  </a:lnTo>
                  <a:lnTo>
                    <a:pt x="789" y="105"/>
                  </a:lnTo>
                  <a:lnTo>
                    <a:pt x="775" y="107"/>
                  </a:lnTo>
                  <a:lnTo>
                    <a:pt x="761" y="107"/>
                  </a:lnTo>
                  <a:lnTo>
                    <a:pt x="761" y="111"/>
                  </a:lnTo>
                  <a:lnTo>
                    <a:pt x="761" y="113"/>
                  </a:lnTo>
                  <a:lnTo>
                    <a:pt x="759" y="113"/>
                  </a:lnTo>
                  <a:lnTo>
                    <a:pt x="755" y="113"/>
                  </a:lnTo>
                  <a:lnTo>
                    <a:pt x="751" y="110"/>
                  </a:lnTo>
                  <a:lnTo>
                    <a:pt x="746" y="108"/>
                  </a:lnTo>
                  <a:lnTo>
                    <a:pt x="742" y="107"/>
                  </a:lnTo>
                  <a:lnTo>
                    <a:pt x="736" y="105"/>
                  </a:lnTo>
                  <a:lnTo>
                    <a:pt x="736" y="107"/>
                  </a:lnTo>
                  <a:lnTo>
                    <a:pt x="736" y="107"/>
                  </a:lnTo>
                  <a:lnTo>
                    <a:pt x="738" y="108"/>
                  </a:lnTo>
                  <a:lnTo>
                    <a:pt x="739" y="108"/>
                  </a:lnTo>
                  <a:lnTo>
                    <a:pt x="745" y="113"/>
                  </a:lnTo>
                  <a:lnTo>
                    <a:pt x="752" y="117"/>
                  </a:lnTo>
                  <a:lnTo>
                    <a:pt x="741" y="120"/>
                  </a:lnTo>
                  <a:lnTo>
                    <a:pt x="731" y="123"/>
                  </a:lnTo>
                  <a:lnTo>
                    <a:pt x="721" y="127"/>
                  </a:lnTo>
                  <a:lnTo>
                    <a:pt x="712" y="133"/>
                  </a:lnTo>
                  <a:lnTo>
                    <a:pt x="696" y="143"/>
                  </a:lnTo>
                  <a:lnTo>
                    <a:pt x="679" y="153"/>
                  </a:lnTo>
                  <a:lnTo>
                    <a:pt x="679" y="160"/>
                  </a:lnTo>
                  <a:lnTo>
                    <a:pt x="681" y="167"/>
                  </a:lnTo>
                  <a:lnTo>
                    <a:pt x="685" y="170"/>
                  </a:lnTo>
                  <a:lnTo>
                    <a:pt x="691" y="173"/>
                  </a:lnTo>
                  <a:lnTo>
                    <a:pt x="691" y="175"/>
                  </a:lnTo>
                  <a:lnTo>
                    <a:pt x="691" y="180"/>
                  </a:lnTo>
                  <a:lnTo>
                    <a:pt x="686" y="181"/>
                  </a:lnTo>
                  <a:lnTo>
                    <a:pt x="682" y="184"/>
                  </a:lnTo>
                  <a:lnTo>
                    <a:pt x="682" y="184"/>
                  </a:lnTo>
                  <a:lnTo>
                    <a:pt x="682" y="185"/>
                  </a:lnTo>
                  <a:lnTo>
                    <a:pt x="693" y="185"/>
                  </a:lnTo>
                  <a:lnTo>
                    <a:pt x="703" y="187"/>
                  </a:lnTo>
                  <a:lnTo>
                    <a:pt x="711" y="190"/>
                  </a:lnTo>
                  <a:lnTo>
                    <a:pt x="715" y="193"/>
                  </a:lnTo>
                  <a:lnTo>
                    <a:pt x="723" y="201"/>
                  </a:lnTo>
                  <a:lnTo>
                    <a:pt x="735" y="210"/>
                  </a:lnTo>
                  <a:lnTo>
                    <a:pt x="746" y="210"/>
                  </a:lnTo>
                  <a:lnTo>
                    <a:pt x="755" y="213"/>
                  </a:lnTo>
                  <a:lnTo>
                    <a:pt x="756" y="218"/>
                  </a:lnTo>
                  <a:lnTo>
                    <a:pt x="755" y="224"/>
                  </a:lnTo>
                  <a:lnTo>
                    <a:pt x="753" y="228"/>
                  </a:lnTo>
                  <a:lnTo>
                    <a:pt x="752" y="234"/>
                  </a:lnTo>
                  <a:lnTo>
                    <a:pt x="751" y="240"/>
                  </a:lnTo>
                  <a:lnTo>
                    <a:pt x="749" y="245"/>
                  </a:lnTo>
                  <a:lnTo>
                    <a:pt x="749" y="251"/>
                  </a:lnTo>
                  <a:lnTo>
                    <a:pt x="752" y="258"/>
                  </a:lnTo>
                  <a:lnTo>
                    <a:pt x="761" y="257"/>
                  </a:lnTo>
                  <a:lnTo>
                    <a:pt x="768" y="257"/>
                  </a:lnTo>
                  <a:lnTo>
                    <a:pt x="775" y="247"/>
                  </a:lnTo>
                  <a:lnTo>
                    <a:pt x="781" y="235"/>
                  </a:lnTo>
                  <a:lnTo>
                    <a:pt x="786" y="223"/>
                  </a:lnTo>
                  <a:lnTo>
                    <a:pt x="791" y="211"/>
                  </a:lnTo>
                  <a:lnTo>
                    <a:pt x="802" y="210"/>
                  </a:lnTo>
                  <a:lnTo>
                    <a:pt x="811" y="205"/>
                  </a:lnTo>
                  <a:lnTo>
                    <a:pt x="819" y="201"/>
                  </a:lnTo>
                  <a:lnTo>
                    <a:pt x="828" y="197"/>
                  </a:lnTo>
                  <a:lnTo>
                    <a:pt x="828" y="181"/>
                  </a:lnTo>
                  <a:lnTo>
                    <a:pt x="828" y="164"/>
                  </a:lnTo>
                  <a:lnTo>
                    <a:pt x="835" y="160"/>
                  </a:lnTo>
                  <a:lnTo>
                    <a:pt x="839" y="154"/>
                  </a:lnTo>
                  <a:lnTo>
                    <a:pt x="842" y="147"/>
                  </a:lnTo>
                  <a:lnTo>
                    <a:pt x="846" y="141"/>
                  </a:lnTo>
                  <a:lnTo>
                    <a:pt x="849" y="134"/>
                  </a:lnTo>
                  <a:lnTo>
                    <a:pt x="853" y="128"/>
                  </a:lnTo>
                  <a:lnTo>
                    <a:pt x="859" y="124"/>
                  </a:lnTo>
                  <a:lnTo>
                    <a:pt x="866" y="121"/>
                  </a:lnTo>
                  <a:lnTo>
                    <a:pt x="870" y="124"/>
                  </a:lnTo>
                  <a:lnTo>
                    <a:pt x="873" y="125"/>
                  </a:lnTo>
                  <a:lnTo>
                    <a:pt x="876" y="127"/>
                  </a:lnTo>
                  <a:lnTo>
                    <a:pt x="879" y="125"/>
                  </a:lnTo>
                  <a:lnTo>
                    <a:pt x="886" y="124"/>
                  </a:lnTo>
                  <a:lnTo>
                    <a:pt x="895" y="121"/>
                  </a:lnTo>
                  <a:lnTo>
                    <a:pt x="898" y="128"/>
                  </a:lnTo>
                  <a:lnTo>
                    <a:pt x="902" y="134"/>
                  </a:lnTo>
                  <a:lnTo>
                    <a:pt x="909" y="138"/>
                  </a:lnTo>
                  <a:lnTo>
                    <a:pt x="915" y="143"/>
                  </a:lnTo>
                  <a:lnTo>
                    <a:pt x="910" y="154"/>
                  </a:lnTo>
                  <a:lnTo>
                    <a:pt x="908" y="165"/>
                  </a:lnTo>
                  <a:lnTo>
                    <a:pt x="913" y="171"/>
                  </a:lnTo>
                  <a:lnTo>
                    <a:pt x="919" y="174"/>
                  </a:lnTo>
                  <a:lnTo>
                    <a:pt x="926" y="173"/>
                  </a:lnTo>
                  <a:lnTo>
                    <a:pt x="932" y="171"/>
                  </a:lnTo>
                  <a:lnTo>
                    <a:pt x="943" y="163"/>
                  </a:lnTo>
                  <a:lnTo>
                    <a:pt x="955" y="153"/>
                  </a:lnTo>
                  <a:lnTo>
                    <a:pt x="958" y="154"/>
                  </a:lnTo>
                  <a:lnTo>
                    <a:pt x="960" y="157"/>
                  </a:lnTo>
                  <a:lnTo>
                    <a:pt x="965" y="171"/>
                  </a:lnTo>
                  <a:lnTo>
                    <a:pt x="968" y="187"/>
                  </a:lnTo>
                  <a:lnTo>
                    <a:pt x="963" y="190"/>
                  </a:lnTo>
                  <a:lnTo>
                    <a:pt x="959" y="193"/>
                  </a:lnTo>
                  <a:lnTo>
                    <a:pt x="962" y="197"/>
                  </a:lnTo>
                  <a:lnTo>
                    <a:pt x="965" y="200"/>
                  </a:lnTo>
                  <a:lnTo>
                    <a:pt x="966" y="204"/>
                  </a:lnTo>
                  <a:lnTo>
                    <a:pt x="966" y="210"/>
                  </a:lnTo>
                  <a:lnTo>
                    <a:pt x="976" y="211"/>
                  </a:lnTo>
                  <a:lnTo>
                    <a:pt x="985" y="211"/>
                  </a:lnTo>
                  <a:lnTo>
                    <a:pt x="988" y="220"/>
                  </a:lnTo>
                  <a:lnTo>
                    <a:pt x="989" y="228"/>
                  </a:lnTo>
                  <a:lnTo>
                    <a:pt x="996" y="228"/>
                  </a:lnTo>
                  <a:lnTo>
                    <a:pt x="1002" y="227"/>
                  </a:lnTo>
                  <a:lnTo>
                    <a:pt x="1000" y="234"/>
                  </a:lnTo>
                  <a:lnTo>
                    <a:pt x="1000" y="241"/>
                  </a:lnTo>
                  <a:lnTo>
                    <a:pt x="995" y="245"/>
                  </a:lnTo>
                  <a:lnTo>
                    <a:pt x="989" y="250"/>
                  </a:lnTo>
                  <a:lnTo>
                    <a:pt x="980" y="255"/>
                  </a:lnTo>
                  <a:lnTo>
                    <a:pt x="972" y="261"/>
                  </a:lnTo>
                  <a:lnTo>
                    <a:pt x="962" y="265"/>
                  </a:lnTo>
                  <a:lnTo>
                    <a:pt x="952" y="270"/>
                  </a:lnTo>
                  <a:lnTo>
                    <a:pt x="943" y="272"/>
                  </a:lnTo>
                  <a:lnTo>
                    <a:pt x="936" y="272"/>
                  </a:lnTo>
                  <a:lnTo>
                    <a:pt x="925" y="271"/>
                  </a:lnTo>
                  <a:lnTo>
                    <a:pt x="910" y="268"/>
                  </a:lnTo>
                  <a:lnTo>
                    <a:pt x="903" y="267"/>
                  </a:lnTo>
                  <a:lnTo>
                    <a:pt x="896" y="265"/>
                  </a:lnTo>
                  <a:lnTo>
                    <a:pt x="888" y="267"/>
                  </a:lnTo>
                  <a:lnTo>
                    <a:pt x="880" y="268"/>
                  </a:lnTo>
                  <a:lnTo>
                    <a:pt x="869" y="275"/>
                  </a:lnTo>
                  <a:lnTo>
                    <a:pt x="858" y="282"/>
                  </a:lnTo>
                  <a:lnTo>
                    <a:pt x="852" y="287"/>
                  </a:lnTo>
                  <a:lnTo>
                    <a:pt x="846" y="290"/>
                  </a:lnTo>
                  <a:lnTo>
                    <a:pt x="840" y="292"/>
                  </a:lnTo>
                  <a:lnTo>
                    <a:pt x="832" y="295"/>
                  </a:lnTo>
                  <a:lnTo>
                    <a:pt x="829" y="301"/>
                  </a:lnTo>
                  <a:lnTo>
                    <a:pt x="826" y="307"/>
                  </a:lnTo>
                  <a:lnTo>
                    <a:pt x="828" y="307"/>
                  </a:lnTo>
                  <a:lnTo>
                    <a:pt x="828" y="307"/>
                  </a:lnTo>
                  <a:lnTo>
                    <a:pt x="843" y="297"/>
                  </a:lnTo>
                  <a:lnTo>
                    <a:pt x="859" y="287"/>
                  </a:lnTo>
                  <a:lnTo>
                    <a:pt x="869" y="284"/>
                  </a:lnTo>
                  <a:lnTo>
                    <a:pt x="879" y="281"/>
                  </a:lnTo>
                  <a:lnTo>
                    <a:pt x="889" y="280"/>
                  </a:lnTo>
                  <a:lnTo>
                    <a:pt x="900" y="281"/>
                  </a:lnTo>
                  <a:lnTo>
                    <a:pt x="899" y="287"/>
                  </a:lnTo>
                  <a:lnTo>
                    <a:pt x="899" y="292"/>
                  </a:lnTo>
                  <a:lnTo>
                    <a:pt x="893" y="292"/>
                  </a:lnTo>
                  <a:lnTo>
                    <a:pt x="889" y="292"/>
                  </a:lnTo>
                  <a:lnTo>
                    <a:pt x="886" y="294"/>
                  </a:lnTo>
                  <a:lnTo>
                    <a:pt x="882" y="297"/>
                  </a:lnTo>
                  <a:lnTo>
                    <a:pt x="882" y="297"/>
                  </a:lnTo>
                  <a:lnTo>
                    <a:pt x="882" y="298"/>
                  </a:lnTo>
                  <a:lnTo>
                    <a:pt x="886" y="301"/>
                  </a:lnTo>
                  <a:lnTo>
                    <a:pt x="890" y="304"/>
                  </a:lnTo>
                  <a:lnTo>
                    <a:pt x="886" y="307"/>
                  </a:lnTo>
                  <a:lnTo>
                    <a:pt x="882" y="310"/>
                  </a:lnTo>
                  <a:lnTo>
                    <a:pt x="886" y="312"/>
                  </a:lnTo>
                  <a:lnTo>
                    <a:pt x="886" y="314"/>
                  </a:lnTo>
                  <a:lnTo>
                    <a:pt x="888" y="317"/>
                  </a:lnTo>
                  <a:lnTo>
                    <a:pt x="886" y="322"/>
                  </a:lnTo>
                  <a:lnTo>
                    <a:pt x="896" y="325"/>
                  </a:lnTo>
                  <a:lnTo>
                    <a:pt x="903" y="327"/>
                  </a:lnTo>
                  <a:lnTo>
                    <a:pt x="906" y="327"/>
                  </a:lnTo>
                  <a:lnTo>
                    <a:pt x="909" y="327"/>
                  </a:lnTo>
                  <a:lnTo>
                    <a:pt x="913" y="325"/>
                  </a:lnTo>
                  <a:lnTo>
                    <a:pt x="918" y="322"/>
                  </a:lnTo>
                  <a:lnTo>
                    <a:pt x="918" y="327"/>
                  </a:lnTo>
                  <a:lnTo>
                    <a:pt x="918" y="330"/>
                  </a:lnTo>
                  <a:lnTo>
                    <a:pt x="916" y="330"/>
                  </a:lnTo>
                  <a:lnTo>
                    <a:pt x="915" y="330"/>
                  </a:lnTo>
                  <a:lnTo>
                    <a:pt x="902" y="335"/>
                  </a:lnTo>
                  <a:lnTo>
                    <a:pt x="889" y="341"/>
                  </a:lnTo>
                  <a:lnTo>
                    <a:pt x="878" y="347"/>
                  </a:lnTo>
                  <a:lnTo>
                    <a:pt x="865" y="354"/>
                  </a:lnTo>
                  <a:lnTo>
                    <a:pt x="860" y="352"/>
                  </a:lnTo>
                  <a:lnTo>
                    <a:pt x="856" y="351"/>
                  </a:lnTo>
                  <a:lnTo>
                    <a:pt x="855" y="348"/>
                  </a:lnTo>
                  <a:lnTo>
                    <a:pt x="855" y="347"/>
                  </a:lnTo>
                  <a:lnTo>
                    <a:pt x="855" y="344"/>
                  </a:lnTo>
                  <a:lnTo>
                    <a:pt x="856" y="342"/>
                  </a:lnTo>
                  <a:lnTo>
                    <a:pt x="869" y="337"/>
                  </a:lnTo>
                  <a:lnTo>
                    <a:pt x="882" y="332"/>
                  </a:lnTo>
                  <a:lnTo>
                    <a:pt x="883" y="331"/>
                  </a:lnTo>
                  <a:lnTo>
                    <a:pt x="883" y="330"/>
                  </a:lnTo>
                  <a:lnTo>
                    <a:pt x="883" y="328"/>
                  </a:lnTo>
                  <a:lnTo>
                    <a:pt x="882" y="327"/>
                  </a:lnTo>
                  <a:lnTo>
                    <a:pt x="876" y="327"/>
                  </a:lnTo>
                  <a:lnTo>
                    <a:pt x="869" y="325"/>
                  </a:lnTo>
                  <a:lnTo>
                    <a:pt x="862" y="331"/>
                  </a:lnTo>
                  <a:lnTo>
                    <a:pt x="855" y="337"/>
                  </a:lnTo>
                  <a:lnTo>
                    <a:pt x="846" y="341"/>
                  </a:lnTo>
                  <a:lnTo>
                    <a:pt x="836" y="345"/>
                  </a:lnTo>
                  <a:lnTo>
                    <a:pt x="818" y="354"/>
                  </a:lnTo>
                  <a:lnTo>
                    <a:pt x="802" y="362"/>
                  </a:lnTo>
                  <a:lnTo>
                    <a:pt x="801" y="370"/>
                  </a:lnTo>
                  <a:lnTo>
                    <a:pt x="801" y="377"/>
                  </a:lnTo>
                  <a:lnTo>
                    <a:pt x="789" y="381"/>
                  </a:lnTo>
                  <a:lnTo>
                    <a:pt x="776" y="387"/>
                  </a:lnTo>
                  <a:lnTo>
                    <a:pt x="766" y="392"/>
                  </a:lnTo>
                  <a:lnTo>
                    <a:pt x="755" y="400"/>
                  </a:lnTo>
                  <a:lnTo>
                    <a:pt x="745" y="407"/>
                  </a:lnTo>
                  <a:lnTo>
                    <a:pt x="736" y="415"/>
                  </a:lnTo>
                  <a:lnTo>
                    <a:pt x="728" y="425"/>
                  </a:lnTo>
                  <a:lnTo>
                    <a:pt x="722" y="434"/>
                  </a:lnTo>
                  <a:lnTo>
                    <a:pt x="719" y="442"/>
                  </a:lnTo>
                  <a:lnTo>
                    <a:pt x="718" y="450"/>
                  </a:lnTo>
                  <a:lnTo>
                    <a:pt x="715" y="455"/>
                  </a:lnTo>
                  <a:lnTo>
                    <a:pt x="709" y="461"/>
                  </a:lnTo>
                  <a:lnTo>
                    <a:pt x="692" y="471"/>
                  </a:lnTo>
                  <a:lnTo>
                    <a:pt x="672" y="482"/>
                  </a:lnTo>
                  <a:lnTo>
                    <a:pt x="662" y="490"/>
                  </a:lnTo>
                  <a:lnTo>
                    <a:pt x="653" y="497"/>
                  </a:lnTo>
                  <a:lnTo>
                    <a:pt x="646" y="504"/>
                  </a:lnTo>
                  <a:lnTo>
                    <a:pt x="642" y="512"/>
                  </a:lnTo>
                  <a:lnTo>
                    <a:pt x="641" y="519"/>
                  </a:lnTo>
                  <a:lnTo>
                    <a:pt x="641" y="528"/>
                  </a:lnTo>
                  <a:lnTo>
                    <a:pt x="641" y="537"/>
                  </a:lnTo>
                  <a:lnTo>
                    <a:pt x="642" y="545"/>
                  </a:lnTo>
                  <a:lnTo>
                    <a:pt x="643" y="555"/>
                  </a:lnTo>
                  <a:lnTo>
                    <a:pt x="645" y="564"/>
                  </a:lnTo>
                  <a:lnTo>
                    <a:pt x="645" y="574"/>
                  </a:lnTo>
                  <a:lnTo>
                    <a:pt x="643" y="582"/>
                  </a:lnTo>
                  <a:lnTo>
                    <a:pt x="636" y="582"/>
                  </a:lnTo>
                  <a:lnTo>
                    <a:pt x="631" y="581"/>
                  </a:lnTo>
                  <a:lnTo>
                    <a:pt x="626" y="569"/>
                  </a:lnTo>
                  <a:lnTo>
                    <a:pt x="621" y="562"/>
                  </a:lnTo>
                  <a:lnTo>
                    <a:pt x="622" y="548"/>
                  </a:lnTo>
                  <a:lnTo>
                    <a:pt x="622" y="535"/>
                  </a:lnTo>
                  <a:lnTo>
                    <a:pt x="619" y="531"/>
                  </a:lnTo>
                  <a:lnTo>
                    <a:pt x="615" y="527"/>
                  </a:lnTo>
                  <a:lnTo>
                    <a:pt x="609" y="524"/>
                  </a:lnTo>
                  <a:lnTo>
                    <a:pt x="602" y="522"/>
                  </a:lnTo>
                  <a:lnTo>
                    <a:pt x="586" y="519"/>
                  </a:lnTo>
                  <a:lnTo>
                    <a:pt x="574" y="515"/>
                  </a:lnTo>
                  <a:lnTo>
                    <a:pt x="562" y="525"/>
                  </a:lnTo>
                  <a:lnTo>
                    <a:pt x="552" y="534"/>
                  </a:lnTo>
                  <a:lnTo>
                    <a:pt x="539" y="529"/>
                  </a:lnTo>
                  <a:lnTo>
                    <a:pt x="526" y="528"/>
                  </a:lnTo>
                  <a:lnTo>
                    <a:pt x="512" y="528"/>
                  </a:lnTo>
                  <a:lnTo>
                    <a:pt x="499" y="529"/>
                  </a:lnTo>
                  <a:lnTo>
                    <a:pt x="486" y="534"/>
                  </a:lnTo>
                  <a:lnTo>
                    <a:pt x="475" y="541"/>
                  </a:lnTo>
                  <a:lnTo>
                    <a:pt x="469" y="544"/>
                  </a:lnTo>
                  <a:lnTo>
                    <a:pt x="465" y="548"/>
                  </a:lnTo>
                  <a:lnTo>
                    <a:pt x="462" y="554"/>
                  </a:lnTo>
                  <a:lnTo>
                    <a:pt x="458" y="559"/>
                  </a:lnTo>
                  <a:lnTo>
                    <a:pt x="456" y="568"/>
                  </a:lnTo>
                  <a:lnTo>
                    <a:pt x="455" y="578"/>
                  </a:lnTo>
                  <a:lnTo>
                    <a:pt x="451" y="587"/>
                  </a:lnTo>
                  <a:lnTo>
                    <a:pt x="445" y="598"/>
                  </a:lnTo>
                  <a:lnTo>
                    <a:pt x="442" y="604"/>
                  </a:lnTo>
                  <a:lnTo>
                    <a:pt x="441" y="611"/>
                  </a:lnTo>
                  <a:lnTo>
                    <a:pt x="441" y="617"/>
                  </a:lnTo>
                  <a:lnTo>
                    <a:pt x="441" y="624"/>
                  </a:lnTo>
                  <a:lnTo>
                    <a:pt x="444" y="638"/>
                  </a:lnTo>
                  <a:lnTo>
                    <a:pt x="449" y="651"/>
                  </a:lnTo>
                  <a:lnTo>
                    <a:pt x="455" y="662"/>
                  </a:lnTo>
                  <a:lnTo>
                    <a:pt x="461" y="674"/>
                  </a:lnTo>
                  <a:lnTo>
                    <a:pt x="472" y="674"/>
                  </a:lnTo>
                  <a:lnTo>
                    <a:pt x="484" y="672"/>
                  </a:lnTo>
                  <a:lnTo>
                    <a:pt x="494" y="671"/>
                  </a:lnTo>
                  <a:lnTo>
                    <a:pt x="505" y="671"/>
                  </a:lnTo>
                  <a:lnTo>
                    <a:pt x="509" y="662"/>
                  </a:lnTo>
                  <a:lnTo>
                    <a:pt x="514" y="655"/>
                  </a:lnTo>
                  <a:lnTo>
                    <a:pt x="519" y="647"/>
                  </a:lnTo>
                  <a:lnTo>
                    <a:pt x="526" y="639"/>
                  </a:lnTo>
                  <a:lnTo>
                    <a:pt x="534" y="634"/>
                  </a:lnTo>
                  <a:lnTo>
                    <a:pt x="544" y="629"/>
                  </a:lnTo>
                  <a:lnTo>
                    <a:pt x="548" y="629"/>
                  </a:lnTo>
                  <a:lnTo>
                    <a:pt x="554" y="629"/>
                  </a:lnTo>
                  <a:lnTo>
                    <a:pt x="559" y="631"/>
                  </a:lnTo>
                  <a:lnTo>
                    <a:pt x="565" y="634"/>
                  </a:lnTo>
                  <a:lnTo>
                    <a:pt x="565" y="635"/>
                  </a:lnTo>
                  <a:lnTo>
                    <a:pt x="565" y="635"/>
                  </a:lnTo>
                  <a:lnTo>
                    <a:pt x="565" y="639"/>
                  </a:lnTo>
                  <a:lnTo>
                    <a:pt x="564" y="642"/>
                  </a:lnTo>
                  <a:lnTo>
                    <a:pt x="558" y="645"/>
                  </a:lnTo>
                  <a:lnTo>
                    <a:pt x="552" y="651"/>
                  </a:lnTo>
                  <a:lnTo>
                    <a:pt x="548" y="658"/>
                  </a:lnTo>
                  <a:lnTo>
                    <a:pt x="544" y="667"/>
                  </a:lnTo>
                  <a:lnTo>
                    <a:pt x="539" y="675"/>
                  </a:lnTo>
                  <a:lnTo>
                    <a:pt x="538" y="684"/>
                  </a:lnTo>
                  <a:lnTo>
                    <a:pt x="536" y="692"/>
                  </a:lnTo>
                  <a:lnTo>
                    <a:pt x="538" y="698"/>
                  </a:lnTo>
                  <a:lnTo>
                    <a:pt x="552" y="701"/>
                  </a:lnTo>
                  <a:lnTo>
                    <a:pt x="565" y="701"/>
                  </a:lnTo>
                  <a:lnTo>
                    <a:pt x="571" y="702"/>
                  </a:lnTo>
                  <a:lnTo>
                    <a:pt x="576" y="702"/>
                  </a:lnTo>
                  <a:lnTo>
                    <a:pt x="584" y="705"/>
                  </a:lnTo>
                  <a:lnTo>
                    <a:pt x="589" y="708"/>
                  </a:lnTo>
                  <a:lnTo>
                    <a:pt x="589" y="711"/>
                  </a:lnTo>
                  <a:lnTo>
                    <a:pt x="591" y="712"/>
                  </a:lnTo>
                  <a:lnTo>
                    <a:pt x="588" y="734"/>
                  </a:lnTo>
                  <a:lnTo>
                    <a:pt x="584" y="752"/>
                  </a:lnTo>
                  <a:lnTo>
                    <a:pt x="584" y="759"/>
                  </a:lnTo>
                  <a:lnTo>
                    <a:pt x="585" y="769"/>
                  </a:lnTo>
                  <a:lnTo>
                    <a:pt x="586" y="779"/>
                  </a:lnTo>
                  <a:lnTo>
                    <a:pt x="591" y="791"/>
                  </a:lnTo>
                  <a:lnTo>
                    <a:pt x="615" y="785"/>
                  </a:lnTo>
                  <a:lnTo>
                    <a:pt x="632" y="784"/>
                  </a:lnTo>
                  <a:lnTo>
                    <a:pt x="638" y="786"/>
                  </a:lnTo>
                  <a:lnTo>
                    <a:pt x="642" y="792"/>
                  </a:lnTo>
                  <a:lnTo>
                    <a:pt x="645" y="798"/>
                  </a:lnTo>
                  <a:lnTo>
                    <a:pt x="648" y="804"/>
                  </a:lnTo>
                  <a:lnTo>
                    <a:pt x="649" y="802"/>
                  </a:lnTo>
                  <a:lnTo>
                    <a:pt x="652" y="801"/>
                  </a:lnTo>
                  <a:lnTo>
                    <a:pt x="656" y="794"/>
                  </a:lnTo>
                  <a:lnTo>
                    <a:pt x="662" y="788"/>
                  </a:lnTo>
                  <a:lnTo>
                    <a:pt x="665" y="785"/>
                  </a:lnTo>
                  <a:lnTo>
                    <a:pt x="666" y="782"/>
                  </a:lnTo>
                  <a:lnTo>
                    <a:pt x="668" y="776"/>
                  </a:lnTo>
                  <a:lnTo>
                    <a:pt x="668" y="771"/>
                  </a:lnTo>
                  <a:lnTo>
                    <a:pt x="679" y="766"/>
                  </a:lnTo>
                  <a:lnTo>
                    <a:pt x="691" y="762"/>
                  </a:lnTo>
                  <a:lnTo>
                    <a:pt x="701" y="758"/>
                  </a:lnTo>
                  <a:lnTo>
                    <a:pt x="712" y="754"/>
                  </a:lnTo>
                  <a:lnTo>
                    <a:pt x="713" y="755"/>
                  </a:lnTo>
                  <a:lnTo>
                    <a:pt x="715" y="755"/>
                  </a:lnTo>
                  <a:lnTo>
                    <a:pt x="712" y="764"/>
                  </a:lnTo>
                  <a:lnTo>
                    <a:pt x="711" y="775"/>
                  </a:lnTo>
                  <a:lnTo>
                    <a:pt x="711" y="781"/>
                  </a:lnTo>
                  <a:lnTo>
                    <a:pt x="712" y="785"/>
                  </a:lnTo>
                  <a:lnTo>
                    <a:pt x="715" y="789"/>
                  </a:lnTo>
                  <a:lnTo>
                    <a:pt x="718" y="792"/>
                  </a:lnTo>
                  <a:lnTo>
                    <a:pt x="718" y="781"/>
                  </a:lnTo>
                  <a:lnTo>
                    <a:pt x="716" y="771"/>
                  </a:lnTo>
                  <a:lnTo>
                    <a:pt x="725" y="765"/>
                  </a:lnTo>
                  <a:lnTo>
                    <a:pt x="735" y="758"/>
                  </a:lnTo>
                  <a:lnTo>
                    <a:pt x="746" y="762"/>
                  </a:lnTo>
                  <a:lnTo>
                    <a:pt x="756" y="768"/>
                  </a:lnTo>
                  <a:lnTo>
                    <a:pt x="768" y="772"/>
                  </a:lnTo>
                  <a:lnTo>
                    <a:pt x="781" y="776"/>
                  </a:lnTo>
                  <a:lnTo>
                    <a:pt x="796" y="774"/>
                  </a:lnTo>
                  <a:lnTo>
                    <a:pt x="811" y="772"/>
                  </a:lnTo>
                  <a:lnTo>
                    <a:pt x="812" y="775"/>
                  </a:lnTo>
                  <a:lnTo>
                    <a:pt x="813" y="778"/>
                  </a:lnTo>
                  <a:lnTo>
                    <a:pt x="815" y="781"/>
                  </a:lnTo>
                  <a:lnTo>
                    <a:pt x="818" y="782"/>
                  </a:lnTo>
                  <a:lnTo>
                    <a:pt x="823" y="785"/>
                  </a:lnTo>
                  <a:lnTo>
                    <a:pt x="829" y="786"/>
                  </a:lnTo>
                  <a:lnTo>
                    <a:pt x="829" y="791"/>
                  </a:lnTo>
                  <a:lnTo>
                    <a:pt x="829" y="795"/>
                  </a:lnTo>
                  <a:lnTo>
                    <a:pt x="840" y="798"/>
                  </a:lnTo>
                  <a:lnTo>
                    <a:pt x="850" y="801"/>
                  </a:lnTo>
                  <a:lnTo>
                    <a:pt x="855" y="811"/>
                  </a:lnTo>
                  <a:lnTo>
                    <a:pt x="860" y="819"/>
                  </a:lnTo>
                  <a:lnTo>
                    <a:pt x="868" y="826"/>
                  </a:lnTo>
                  <a:lnTo>
                    <a:pt x="875" y="834"/>
                  </a:lnTo>
                  <a:lnTo>
                    <a:pt x="892" y="834"/>
                  </a:lnTo>
                  <a:lnTo>
                    <a:pt x="906" y="836"/>
                  </a:lnTo>
                  <a:lnTo>
                    <a:pt x="919" y="841"/>
                  </a:lnTo>
                  <a:lnTo>
                    <a:pt x="929" y="846"/>
                  </a:lnTo>
                  <a:lnTo>
                    <a:pt x="933" y="851"/>
                  </a:lnTo>
                  <a:lnTo>
                    <a:pt x="938" y="856"/>
                  </a:lnTo>
                  <a:lnTo>
                    <a:pt x="942" y="861"/>
                  </a:lnTo>
                  <a:lnTo>
                    <a:pt x="945" y="866"/>
                  </a:lnTo>
                  <a:lnTo>
                    <a:pt x="949" y="879"/>
                  </a:lnTo>
                  <a:lnTo>
                    <a:pt x="950" y="895"/>
                  </a:lnTo>
                  <a:lnTo>
                    <a:pt x="943" y="901"/>
                  </a:lnTo>
                  <a:lnTo>
                    <a:pt x="939" y="908"/>
                  </a:lnTo>
                  <a:lnTo>
                    <a:pt x="935" y="915"/>
                  </a:lnTo>
                  <a:lnTo>
                    <a:pt x="930" y="924"/>
                  </a:lnTo>
                  <a:lnTo>
                    <a:pt x="939" y="922"/>
                  </a:lnTo>
                  <a:lnTo>
                    <a:pt x="946" y="924"/>
                  </a:lnTo>
                  <a:lnTo>
                    <a:pt x="952" y="928"/>
                  </a:lnTo>
                  <a:lnTo>
                    <a:pt x="958" y="934"/>
                  </a:lnTo>
                  <a:lnTo>
                    <a:pt x="965" y="928"/>
                  </a:lnTo>
                  <a:lnTo>
                    <a:pt x="969" y="922"/>
                  </a:lnTo>
                  <a:lnTo>
                    <a:pt x="972" y="919"/>
                  </a:lnTo>
                  <a:lnTo>
                    <a:pt x="975" y="918"/>
                  </a:lnTo>
                  <a:lnTo>
                    <a:pt x="979" y="915"/>
                  </a:lnTo>
                  <a:lnTo>
                    <a:pt x="985" y="914"/>
                  </a:lnTo>
                  <a:lnTo>
                    <a:pt x="995" y="921"/>
                  </a:lnTo>
                  <a:lnTo>
                    <a:pt x="1000" y="926"/>
                  </a:lnTo>
                  <a:lnTo>
                    <a:pt x="1006" y="934"/>
                  </a:lnTo>
                  <a:lnTo>
                    <a:pt x="1012" y="945"/>
                  </a:lnTo>
                  <a:lnTo>
                    <a:pt x="1019" y="942"/>
                  </a:lnTo>
                  <a:lnTo>
                    <a:pt x="1026" y="942"/>
                  </a:lnTo>
                  <a:lnTo>
                    <a:pt x="1035" y="942"/>
                  </a:lnTo>
                  <a:lnTo>
                    <a:pt x="1045" y="942"/>
                  </a:lnTo>
                  <a:lnTo>
                    <a:pt x="1053" y="944"/>
                  </a:lnTo>
                  <a:lnTo>
                    <a:pt x="1063" y="946"/>
                  </a:lnTo>
                  <a:lnTo>
                    <a:pt x="1073" y="951"/>
                  </a:lnTo>
                  <a:lnTo>
                    <a:pt x="1082" y="955"/>
                  </a:lnTo>
                  <a:lnTo>
                    <a:pt x="1090" y="961"/>
                  </a:lnTo>
                  <a:lnTo>
                    <a:pt x="1099" y="966"/>
                  </a:lnTo>
                  <a:lnTo>
                    <a:pt x="1106" y="972"/>
                  </a:lnTo>
                  <a:lnTo>
                    <a:pt x="1112" y="979"/>
                  </a:lnTo>
                  <a:lnTo>
                    <a:pt x="1116" y="986"/>
                  </a:lnTo>
                  <a:lnTo>
                    <a:pt x="1119" y="995"/>
                  </a:lnTo>
                  <a:lnTo>
                    <a:pt x="1120" y="1002"/>
                  </a:lnTo>
                  <a:lnTo>
                    <a:pt x="1120" y="1011"/>
                  </a:lnTo>
                  <a:lnTo>
                    <a:pt x="1117" y="1019"/>
                  </a:lnTo>
                  <a:lnTo>
                    <a:pt x="1113" y="1028"/>
                  </a:lnTo>
                  <a:lnTo>
                    <a:pt x="1109" y="1036"/>
                  </a:lnTo>
                  <a:lnTo>
                    <a:pt x="1103" y="1043"/>
                  </a:lnTo>
                  <a:lnTo>
                    <a:pt x="1090" y="1058"/>
                  </a:lnTo>
                  <a:lnTo>
                    <a:pt x="1079" y="1071"/>
                  </a:lnTo>
                  <a:lnTo>
                    <a:pt x="1079" y="1082"/>
                  </a:lnTo>
                  <a:lnTo>
                    <a:pt x="1079" y="1093"/>
                  </a:lnTo>
                  <a:lnTo>
                    <a:pt x="1077" y="1105"/>
                  </a:lnTo>
                  <a:lnTo>
                    <a:pt x="1077" y="1116"/>
                  </a:lnTo>
                  <a:lnTo>
                    <a:pt x="1077" y="1131"/>
                  </a:lnTo>
                  <a:lnTo>
                    <a:pt x="1076" y="1142"/>
                  </a:lnTo>
                  <a:lnTo>
                    <a:pt x="1075" y="1153"/>
                  </a:lnTo>
                  <a:lnTo>
                    <a:pt x="1072" y="1165"/>
                  </a:lnTo>
                  <a:lnTo>
                    <a:pt x="1068" y="1175"/>
                  </a:lnTo>
                  <a:lnTo>
                    <a:pt x="1063" y="1183"/>
                  </a:lnTo>
                  <a:lnTo>
                    <a:pt x="1058" y="1192"/>
                  </a:lnTo>
                  <a:lnTo>
                    <a:pt x="1052" y="1201"/>
                  </a:lnTo>
                  <a:lnTo>
                    <a:pt x="1042" y="1201"/>
                  </a:lnTo>
                  <a:lnTo>
                    <a:pt x="1033" y="1201"/>
                  </a:lnTo>
                  <a:lnTo>
                    <a:pt x="1026" y="1202"/>
                  </a:lnTo>
                  <a:lnTo>
                    <a:pt x="1019" y="1203"/>
                  </a:lnTo>
                  <a:lnTo>
                    <a:pt x="1013" y="1206"/>
                  </a:lnTo>
                  <a:lnTo>
                    <a:pt x="1008" y="1209"/>
                  </a:lnTo>
                  <a:lnTo>
                    <a:pt x="1003" y="1213"/>
                  </a:lnTo>
                  <a:lnTo>
                    <a:pt x="999" y="1218"/>
                  </a:lnTo>
                  <a:lnTo>
                    <a:pt x="996" y="1223"/>
                  </a:lnTo>
                  <a:lnTo>
                    <a:pt x="993" y="1228"/>
                  </a:lnTo>
                  <a:lnTo>
                    <a:pt x="990" y="1235"/>
                  </a:lnTo>
                  <a:lnTo>
                    <a:pt x="989" y="1241"/>
                  </a:lnTo>
                  <a:lnTo>
                    <a:pt x="986" y="1256"/>
                  </a:lnTo>
                  <a:lnTo>
                    <a:pt x="986" y="1273"/>
                  </a:lnTo>
                  <a:lnTo>
                    <a:pt x="978" y="1280"/>
                  </a:lnTo>
                  <a:lnTo>
                    <a:pt x="970" y="1288"/>
                  </a:lnTo>
                  <a:lnTo>
                    <a:pt x="965" y="1296"/>
                  </a:lnTo>
                  <a:lnTo>
                    <a:pt x="960" y="1305"/>
                  </a:lnTo>
                  <a:lnTo>
                    <a:pt x="953" y="1326"/>
                  </a:lnTo>
                  <a:lnTo>
                    <a:pt x="945" y="1348"/>
                  </a:lnTo>
                  <a:lnTo>
                    <a:pt x="925" y="1346"/>
                  </a:lnTo>
                  <a:lnTo>
                    <a:pt x="906" y="1345"/>
                  </a:lnTo>
                  <a:lnTo>
                    <a:pt x="912" y="1353"/>
                  </a:lnTo>
                  <a:lnTo>
                    <a:pt x="919" y="1363"/>
                  </a:lnTo>
                  <a:lnTo>
                    <a:pt x="922" y="1369"/>
                  </a:lnTo>
                  <a:lnTo>
                    <a:pt x="925" y="1375"/>
                  </a:lnTo>
                  <a:lnTo>
                    <a:pt x="925" y="1379"/>
                  </a:lnTo>
                  <a:lnTo>
                    <a:pt x="923" y="1383"/>
                  </a:lnTo>
                  <a:lnTo>
                    <a:pt x="919" y="1389"/>
                  </a:lnTo>
                  <a:lnTo>
                    <a:pt x="912" y="1393"/>
                  </a:lnTo>
                  <a:lnTo>
                    <a:pt x="905" y="1396"/>
                  </a:lnTo>
                  <a:lnTo>
                    <a:pt x="898" y="1398"/>
                  </a:lnTo>
                  <a:lnTo>
                    <a:pt x="882" y="1399"/>
                  </a:lnTo>
                  <a:lnTo>
                    <a:pt x="869" y="1405"/>
                  </a:lnTo>
                  <a:lnTo>
                    <a:pt x="873" y="1409"/>
                  </a:lnTo>
                  <a:lnTo>
                    <a:pt x="875" y="1415"/>
                  </a:lnTo>
                  <a:lnTo>
                    <a:pt x="876" y="1420"/>
                  </a:lnTo>
                  <a:lnTo>
                    <a:pt x="873" y="1428"/>
                  </a:lnTo>
                  <a:lnTo>
                    <a:pt x="873" y="1428"/>
                  </a:lnTo>
                  <a:lnTo>
                    <a:pt x="872" y="1428"/>
                  </a:lnTo>
                  <a:lnTo>
                    <a:pt x="862" y="1426"/>
                  </a:lnTo>
                  <a:lnTo>
                    <a:pt x="853" y="1426"/>
                  </a:lnTo>
                  <a:lnTo>
                    <a:pt x="853" y="1428"/>
                  </a:lnTo>
                  <a:lnTo>
                    <a:pt x="853" y="1428"/>
                  </a:lnTo>
                  <a:lnTo>
                    <a:pt x="859" y="1436"/>
                  </a:lnTo>
                  <a:lnTo>
                    <a:pt x="865" y="1445"/>
                  </a:lnTo>
                  <a:lnTo>
                    <a:pt x="863" y="1462"/>
                  </a:lnTo>
                  <a:lnTo>
                    <a:pt x="859" y="1475"/>
                  </a:lnTo>
                  <a:lnTo>
                    <a:pt x="853" y="1478"/>
                  </a:lnTo>
                  <a:lnTo>
                    <a:pt x="849" y="1480"/>
                  </a:lnTo>
                  <a:lnTo>
                    <a:pt x="849" y="1486"/>
                  </a:lnTo>
                  <a:lnTo>
                    <a:pt x="850" y="1490"/>
                  </a:lnTo>
                  <a:lnTo>
                    <a:pt x="852" y="1493"/>
                  </a:lnTo>
                  <a:lnTo>
                    <a:pt x="855" y="1496"/>
                  </a:lnTo>
                  <a:lnTo>
                    <a:pt x="860" y="1497"/>
                  </a:lnTo>
                  <a:lnTo>
                    <a:pt x="863" y="1499"/>
                  </a:lnTo>
                  <a:lnTo>
                    <a:pt x="868" y="1502"/>
                  </a:lnTo>
                  <a:lnTo>
                    <a:pt x="870" y="1503"/>
                  </a:lnTo>
                  <a:lnTo>
                    <a:pt x="870" y="1512"/>
                  </a:lnTo>
                  <a:lnTo>
                    <a:pt x="869" y="1519"/>
                  </a:lnTo>
                  <a:lnTo>
                    <a:pt x="866" y="1525"/>
                  </a:lnTo>
                  <a:lnTo>
                    <a:pt x="863" y="1530"/>
                  </a:lnTo>
                  <a:lnTo>
                    <a:pt x="859" y="1543"/>
                  </a:lnTo>
                  <a:lnTo>
                    <a:pt x="856" y="1556"/>
                  </a:lnTo>
                  <a:lnTo>
                    <a:pt x="868" y="1565"/>
                  </a:lnTo>
                  <a:lnTo>
                    <a:pt x="886" y="1577"/>
                  </a:lnTo>
                  <a:lnTo>
                    <a:pt x="905" y="1592"/>
                  </a:lnTo>
                  <a:lnTo>
                    <a:pt x="913" y="1599"/>
                  </a:lnTo>
                  <a:lnTo>
                    <a:pt x="892" y="1599"/>
                  </a:lnTo>
                  <a:lnTo>
                    <a:pt x="876" y="1597"/>
                  </a:lnTo>
                  <a:lnTo>
                    <a:pt x="863" y="1593"/>
                  </a:lnTo>
                  <a:lnTo>
                    <a:pt x="852" y="1587"/>
                  </a:lnTo>
                  <a:lnTo>
                    <a:pt x="833" y="1573"/>
                  </a:lnTo>
                  <a:lnTo>
                    <a:pt x="808" y="1555"/>
                  </a:lnTo>
                  <a:lnTo>
                    <a:pt x="809" y="1550"/>
                  </a:lnTo>
                  <a:lnTo>
                    <a:pt x="809" y="1545"/>
                  </a:lnTo>
                  <a:lnTo>
                    <a:pt x="809" y="1543"/>
                  </a:lnTo>
                  <a:lnTo>
                    <a:pt x="809" y="1540"/>
                  </a:lnTo>
                  <a:lnTo>
                    <a:pt x="808" y="1539"/>
                  </a:lnTo>
                  <a:lnTo>
                    <a:pt x="806" y="1537"/>
                  </a:lnTo>
                  <a:lnTo>
                    <a:pt x="792" y="1526"/>
                  </a:lnTo>
                  <a:lnTo>
                    <a:pt x="779" y="1513"/>
                  </a:lnTo>
                  <a:lnTo>
                    <a:pt x="788" y="1513"/>
                  </a:lnTo>
                  <a:lnTo>
                    <a:pt x="796" y="1515"/>
                  </a:lnTo>
                  <a:lnTo>
                    <a:pt x="795" y="1512"/>
                  </a:lnTo>
                  <a:lnTo>
                    <a:pt x="795" y="1510"/>
                  </a:lnTo>
                  <a:lnTo>
                    <a:pt x="788" y="1506"/>
                  </a:lnTo>
                  <a:lnTo>
                    <a:pt x="779" y="1502"/>
                  </a:lnTo>
                  <a:lnTo>
                    <a:pt x="772" y="1496"/>
                  </a:lnTo>
                  <a:lnTo>
                    <a:pt x="768" y="1490"/>
                  </a:lnTo>
                  <a:lnTo>
                    <a:pt x="772" y="1490"/>
                  </a:lnTo>
                  <a:lnTo>
                    <a:pt x="776" y="1489"/>
                  </a:lnTo>
                  <a:lnTo>
                    <a:pt x="776" y="1485"/>
                  </a:lnTo>
                  <a:lnTo>
                    <a:pt x="776" y="1480"/>
                  </a:lnTo>
                  <a:lnTo>
                    <a:pt x="783" y="1480"/>
                  </a:lnTo>
                  <a:lnTo>
                    <a:pt x="791" y="1480"/>
                  </a:lnTo>
                  <a:lnTo>
                    <a:pt x="791" y="1475"/>
                  </a:lnTo>
                  <a:lnTo>
                    <a:pt x="791" y="1470"/>
                  </a:lnTo>
                  <a:lnTo>
                    <a:pt x="786" y="1468"/>
                  </a:lnTo>
                  <a:lnTo>
                    <a:pt x="783" y="1465"/>
                  </a:lnTo>
                  <a:lnTo>
                    <a:pt x="781" y="1462"/>
                  </a:lnTo>
                  <a:lnTo>
                    <a:pt x="781" y="1458"/>
                  </a:lnTo>
                  <a:lnTo>
                    <a:pt x="781" y="1449"/>
                  </a:lnTo>
                  <a:lnTo>
                    <a:pt x="781" y="1438"/>
                  </a:lnTo>
                  <a:lnTo>
                    <a:pt x="776" y="1435"/>
                  </a:lnTo>
                  <a:lnTo>
                    <a:pt x="772" y="1429"/>
                  </a:lnTo>
                  <a:lnTo>
                    <a:pt x="771" y="1429"/>
                  </a:lnTo>
                  <a:lnTo>
                    <a:pt x="769" y="1429"/>
                  </a:lnTo>
                  <a:lnTo>
                    <a:pt x="768" y="1438"/>
                  </a:lnTo>
                  <a:lnTo>
                    <a:pt x="766" y="1446"/>
                  </a:lnTo>
                  <a:lnTo>
                    <a:pt x="765" y="1446"/>
                  </a:lnTo>
                  <a:lnTo>
                    <a:pt x="763" y="1445"/>
                  </a:lnTo>
                  <a:lnTo>
                    <a:pt x="762" y="1426"/>
                  </a:lnTo>
                  <a:lnTo>
                    <a:pt x="759" y="1409"/>
                  </a:lnTo>
                  <a:lnTo>
                    <a:pt x="755" y="1392"/>
                  </a:lnTo>
                  <a:lnTo>
                    <a:pt x="751" y="1373"/>
                  </a:lnTo>
                  <a:lnTo>
                    <a:pt x="751" y="1358"/>
                  </a:lnTo>
                  <a:lnTo>
                    <a:pt x="751" y="1343"/>
                  </a:lnTo>
                  <a:lnTo>
                    <a:pt x="752" y="1328"/>
                  </a:lnTo>
                  <a:lnTo>
                    <a:pt x="752" y="1313"/>
                  </a:lnTo>
                  <a:lnTo>
                    <a:pt x="748" y="1290"/>
                  </a:lnTo>
                  <a:lnTo>
                    <a:pt x="745" y="1265"/>
                  </a:lnTo>
                  <a:lnTo>
                    <a:pt x="743" y="1239"/>
                  </a:lnTo>
                  <a:lnTo>
                    <a:pt x="741" y="1213"/>
                  </a:lnTo>
                  <a:lnTo>
                    <a:pt x="738" y="1192"/>
                  </a:lnTo>
                  <a:lnTo>
                    <a:pt x="738" y="1172"/>
                  </a:lnTo>
                  <a:lnTo>
                    <a:pt x="738" y="1162"/>
                  </a:lnTo>
                  <a:lnTo>
                    <a:pt x="736" y="1152"/>
                  </a:lnTo>
                  <a:lnTo>
                    <a:pt x="735" y="1143"/>
                  </a:lnTo>
                  <a:lnTo>
                    <a:pt x="732" y="1136"/>
                  </a:lnTo>
                  <a:lnTo>
                    <a:pt x="716" y="1129"/>
                  </a:lnTo>
                  <a:lnTo>
                    <a:pt x="703" y="1121"/>
                  </a:lnTo>
                  <a:lnTo>
                    <a:pt x="691" y="1111"/>
                  </a:lnTo>
                  <a:lnTo>
                    <a:pt x="678" y="1099"/>
                  </a:lnTo>
                  <a:lnTo>
                    <a:pt x="668" y="1086"/>
                  </a:lnTo>
                  <a:lnTo>
                    <a:pt x="658" y="1073"/>
                  </a:lnTo>
                  <a:lnTo>
                    <a:pt x="649" y="1059"/>
                  </a:lnTo>
                  <a:lnTo>
                    <a:pt x="642" y="1045"/>
                  </a:lnTo>
                  <a:lnTo>
                    <a:pt x="636" y="1026"/>
                  </a:lnTo>
                  <a:lnTo>
                    <a:pt x="632" y="1009"/>
                  </a:lnTo>
                  <a:lnTo>
                    <a:pt x="615" y="991"/>
                  </a:lnTo>
                  <a:lnTo>
                    <a:pt x="598" y="971"/>
                  </a:lnTo>
                  <a:lnTo>
                    <a:pt x="601" y="958"/>
                  </a:lnTo>
                  <a:lnTo>
                    <a:pt x="606" y="946"/>
                  </a:lnTo>
                  <a:lnTo>
                    <a:pt x="611" y="946"/>
                  </a:lnTo>
                  <a:lnTo>
                    <a:pt x="613" y="946"/>
                  </a:lnTo>
                  <a:lnTo>
                    <a:pt x="615" y="945"/>
                  </a:lnTo>
                  <a:lnTo>
                    <a:pt x="616" y="942"/>
                  </a:lnTo>
                  <a:lnTo>
                    <a:pt x="616" y="941"/>
                  </a:lnTo>
                  <a:lnTo>
                    <a:pt x="615" y="939"/>
                  </a:lnTo>
                  <a:lnTo>
                    <a:pt x="606" y="938"/>
                  </a:lnTo>
                  <a:lnTo>
                    <a:pt x="601" y="935"/>
                  </a:lnTo>
                  <a:lnTo>
                    <a:pt x="601" y="929"/>
                  </a:lnTo>
                  <a:lnTo>
                    <a:pt x="599" y="925"/>
                  </a:lnTo>
                  <a:lnTo>
                    <a:pt x="606" y="909"/>
                  </a:lnTo>
                  <a:lnTo>
                    <a:pt x="612" y="892"/>
                  </a:lnTo>
                  <a:lnTo>
                    <a:pt x="619" y="891"/>
                  </a:lnTo>
                  <a:lnTo>
                    <a:pt x="623" y="891"/>
                  </a:lnTo>
                  <a:lnTo>
                    <a:pt x="625" y="888"/>
                  </a:lnTo>
                  <a:lnTo>
                    <a:pt x="626" y="886"/>
                  </a:lnTo>
                  <a:lnTo>
                    <a:pt x="628" y="881"/>
                  </a:lnTo>
                  <a:lnTo>
                    <a:pt x="632" y="874"/>
                  </a:lnTo>
                  <a:lnTo>
                    <a:pt x="638" y="862"/>
                  </a:lnTo>
                  <a:lnTo>
                    <a:pt x="642" y="851"/>
                  </a:lnTo>
                  <a:lnTo>
                    <a:pt x="642" y="841"/>
                  </a:lnTo>
                  <a:lnTo>
                    <a:pt x="642" y="831"/>
                  </a:lnTo>
                  <a:lnTo>
                    <a:pt x="641" y="822"/>
                  </a:lnTo>
                  <a:lnTo>
                    <a:pt x="639" y="814"/>
                  </a:lnTo>
                  <a:lnTo>
                    <a:pt x="639" y="805"/>
                  </a:lnTo>
                  <a:lnTo>
                    <a:pt x="641" y="796"/>
                  </a:lnTo>
                  <a:lnTo>
                    <a:pt x="635" y="795"/>
                  </a:lnTo>
                  <a:lnTo>
                    <a:pt x="631" y="794"/>
                  </a:lnTo>
                  <a:lnTo>
                    <a:pt x="626" y="794"/>
                  </a:lnTo>
                  <a:lnTo>
                    <a:pt x="621" y="795"/>
                  </a:lnTo>
                  <a:lnTo>
                    <a:pt x="618" y="796"/>
                  </a:lnTo>
                  <a:lnTo>
                    <a:pt x="615" y="798"/>
                  </a:lnTo>
                  <a:lnTo>
                    <a:pt x="616" y="804"/>
                  </a:lnTo>
                  <a:lnTo>
                    <a:pt x="618" y="808"/>
                  </a:lnTo>
                  <a:lnTo>
                    <a:pt x="616" y="811"/>
                  </a:lnTo>
                  <a:lnTo>
                    <a:pt x="611" y="812"/>
                  </a:lnTo>
                  <a:lnTo>
                    <a:pt x="605" y="806"/>
                  </a:lnTo>
                  <a:lnTo>
                    <a:pt x="598" y="804"/>
                  </a:lnTo>
                  <a:lnTo>
                    <a:pt x="591" y="801"/>
                  </a:lnTo>
                  <a:lnTo>
                    <a:pt x="582" y="796"/>
                  </a:lnTo>
                  <a:lnTo>
                    <a:pt x="575" y="791"/>
                  </a:lnTo>
                  <a:lnTo>
                    <a:pt x="568" y="785"/>
                  </a:lnTo>
                  <a:lnTo>
                    <a:pt x="564" y="778"/>
                  </a:lnTo>
                  <a:lnTo>
                    <a:pt x="558" y="769"/>
                  </a:lnTo>
                  <a:lnTo>
                    <a:pt x="551" y="752"/>
                  </a:lnTo>
                  <a:lnTo>
                    <a:pt x="542" y="734"/>
                  </a:lnTo>
                  <a:lnTo>
                    <a:pt x="538" y="732"/>
                  </a:lnTo>
                  <a:lnTo>
                    <a:pt x="535" y="732"/>
                  </a:lnTo>
                  <a:lnTo>
                    <a:pt x="532" y="735"/>
                  </a:lnTo>
                  <a:lnTo>
                    <a:pt x="531" y="739"/>
                  </a:lnTo>
                  <a:lnTo>
                    <a:pt x="522" y="738"/>
                  </a:lnTo>
                  <a:lnTo>
                    <a:pt x="518" y="735"/>
                  </a:lnTo>
                  <a:lnTo>
                    <a:pt x="515" y="731"/>
                  </a:lnTo>
                  <a:lnTo>
                    <a:pt x="509" y="727"/>
                  </a:lnTo>
                  <a:lnTo>
                    <a:pt x="504" y="728"/>
                  </a:lnTo>
                  <a:lnTo>
                    <a:pt x="495" y="728"/>
                  </a:lnTo>
                  <a:lnTo>
                    <a:pt x="484" y="712"/>
                  </a:lnTo>
                  <a:lnTo>
                    <a:pt x="474" y="697"/>
                  </a:lnTo>
                  <a:lnTo>
                    <a:pt x="468" y="695"/>
                  </a:lnTo>
                  <a:lnTo>
                    <a:pt x="464" y="697"/>
                  </a:lnTo>
                  <a:lnTo>
                    <a:pt x="461" y="698"/>
                  </a:lnTo>
                  <a:lnTo>
                    <a:pt x="456" y="699"/>
                  </a:lnTo>
                  <a:lnTo>
                    <a:pt x="454" y="702"/>
                  </a:lnTo>
                  <a:lnTo>
                    <a:pt x="449" y="704"/>
                  </a:lnTo>
                  <a:lnTo>
                    <a:pt x="446" y="705"/>
                  </a:lnTo>
                  <a:lnTo>
                    <a:pt x="442" y="705"/>
                  </a:lnTo>
                  <a:lnTo>
                    <a:pt x="429" y="702"/>
                  </a:lnTo>
                  <a:lnTo>
                    <a:pt x="416" y="698"/>
                  </a:lnTo>
                  <a:lnTo>
                    <a:pt x="404" y="692"/>
                  </a:lnTo>
                  <a:lnTo>
                    <a:pt x="391" y="684"/>
                  </a:lnTo>
                  <a:lnTo>
                    <a:pt x="379" y="677"/>
                  </a:lnTo>
                  <a:lnTo>
                    <a:pt x="368" y="667"/>
                  </a:lnTo>
                  <a:lnTo>
                    <a:pt x="359" y="658"/>
                  </a:lnTo>
                  <a:lnTo>
                    <a:pt x="351" y="649"/>
                  </a:lnTo>
                  <a:lnTo>
                    <a:pt x="354" y="642"/>
                  </a:lnTo>
                  <a:lnTo>
                    <a:pt x="354" y="635"/>
                  </a:lnTo>
                  <a:lnTo>
                    <a:pt x="354" y="627"/>
                  </a:lnTo>
                  <a:lnTo>
                    <a:pt x="351" y="618"/>
                  </a:lnTo>
                  <a:lnTo>
                    <a:pt x="345" y="601"/>
                  </a:lnTo>
                  <a:lnTo>
                    <a:pt x="335" y="582"/>
                  </a:lnTo>
                  <a:lnTo>
                    <a:pt x="325" y="562"/>
                  </a:lnTo>
                  <a:lnTo>
                    <a:pt x="314" y="544"/>
                  </a:lnTo>
                  <a:lnTo>
                    <a:pt x="309" y="534"/>
                  </a:lnTo>
                  <a:lnTo>
                    <a:pt x="307" y="525"/>
                  </a:lnTo>
                  <a:lnTo>
                    <a:pt x="304" y="515"/>
                  </a:lnTo>
                  <a:lnTo>
                    <a:pt x="301" y="507"/>
                  </a:lnTo>
                  <a:lnTo>
                    <a:pt x="298" y="504"/>
                  </a:lnTo>
                  <a:lnTo>
                    <a:pt x="294" y="504"/>
                  </a:lnTo>
                  <a:lnTo>
                    <a:pt x="291" y="502"/>
                  </a:lnTo>
                  <a:lnTo>
                    <a:pt x="287" y="504"/>
                  </a:lnTo>
                  <a:lnTo>
                    <a:pt x="288" y="518"/>
                  </a:lnTo>
                  <a:lnTo>
                    <a:pt x="291" y="532"/>
                  </a:lnTo>
                  <a:lnTo>
                    <a:pt x="295" y="547"/>
                  </a:lnTo>
                  <a:lnTo>
                    <a:pt x="299" y="559"/>
                  </a:lnTo>
                  <a:lnTo>
                    <a:pt x="305" y="572"/>
                  </a:lnTo>
                  <a:lnTo>
                    <a:pt x="309" y="584"/>
                  </a:lnTo>
                  <a:lnTo>
                    <a:pt x="315" y="597"/>
                  </a:lnTo>
                  <a:lnTo>
                    <a:pt x="318" y="611"/>
                  </a:lnTo>
                  <a:lnTo>
                    <a:pt x="317" y="611"/>
                  </a:lnTo>
                  <a:lnTo>
                    <a:pt x="315" y="611"/>
                  </a:lnTo>
                  <a:lnTo>
                    <a:pt x="309" y="611"/>
                  </a:lnTo>
                  <a:lnTo>
                    <a:pt x="307" y="609"/>
                  </a:lnTo>
                  <a:lnTo>
                    <a:pt x="299" y="601"/>
                  </a:lnTo>
                  <a:lnTo>
                    <a:pt x="292" y="594"/>
                  </a:lnTo>
                  <a:lnTo>
                    <a:pt x="294" y="588"/>
                  </a:lnTo>
                  <a:lnTo>
                    <a:pt x="294" y="581"/>
                  </a:lnTo>
                  <a:lnTo>
                    <a:pt x="294" y="577"/>
                  </a:lnTo>
                  <a:lnTo>
                    <a:pt x="291" y="574"/>
                  </a:lnTo>
                  <a:lnTo>
                    <a:pt x="289" y="571"/>
                  </a:lnTo>
                  <a:lnTo>
                    <a:pt x="287" y="568"/>
                  </a:lnTo>
                  <a:lnTo>
                    <a:pt x="279" y="564"/>
                  </a:lnTo>
                  <a:lnTo>
                    <a:pt x="274" y="561"/>
                  </a:lnTo>
                  <a:lnTo>
                    <a:pt x="277" y="555"/>
                  </a:lnTo>
                  <a:lnTo>
                    <a:pt x="281" y="549"/>
                  </a:lnTo>
                  <a:lnTo>
                    <a:pt x="265" y="472"/>
                  </a:lnTo>
                  <a:lnTo>
                    <a:pt x="255" y="467"/>
                  </a:lnTo>
                  <a:lnTo>
                    <a:pt x="244" y="462"/>
                  </a:lnTo>
                  <a:lnTo>
                    <a:pt x="244" y="451"/>
                  </a:lnTo>
                  <a:lnTo>
                    <a:pt x="242" y="442"/>
                  </a:lnTo>
                  <a:lnTo>
                    <a:pt x="244" y="435"/>
                  </a:lnTo>
                  <a:lnTo>
                    <a:pt x="247" y="425"/>
                  </a:lnTo>
                  <a:lnTo>
                    <a:pt x="244" y="424"/>
                  </a:lnTo>
                  <a:lnTo>
                    <a:pt x="242" y="422"/>
                  </a:lnTo>
                  <a:lnTo>
                    <a:pt x="241" y="420"/>
                  </a:lnTo>
                  <a:lnTo>
                    <a:pt x="239" y="417"/>
                  </a:lnTo>
                  <a:lnTo>
                    <a:pt x="239" y="411"/>
                  </a:lnTo>
                  <a:lnTo>
                    <a:pt x="239" y="402"/>
                  </a:lnTo>
                  <a:lnTo>
                    <a:pt x="252" y="375"/>
                  </a:lnTo>
                  <a:lnTo>
                    <a:pt x="269" y="344"/>
                  </a:lnTo>
                  <a:lnTo>
                    <a:pt x="279" y="328"/>
                  </a:lnTo>
                  <a:lnTo>
                    <a:pt x="289" y="314"/>
                  </a:lnTo>
                  <a:lnTo>
                    <a:pt x="299" y="302"/>
                  </a:lnTo>
                  <a:lnTo>
                    <a:pt x="308" y="295"/>
                  </a:lnTo>
                  <a:lnTo>
                    <a:pt x="307" y="294"/>
                  </a:lnTo>
                  <a:lnTo>
                    <a:pt x="307" y="292"/>
                  </a:lnTo>
                  <a:lnTo>
                    <a:pt x="298" y="288"/>
                  </a:lnTo>
                  <a:lnTo>
                    <a:pt x="294" y="282"/>
                  </a:lnTo>
                  <a:lnTo>
                    <a:pt x="289" y="275"/>
                  </a:lnTo>
                  <a:lnTo>
                    <a:pt x="285" y="268"/>
                  </a:lnTo>
                  <a:lnTo>
                    <a:pt x="287" y="265"/>
                  </a:lnTo>
                  <a:lnTo>
                    <a:pt x="287" y="261"/>
                  </a:lnTo>
                  <a:lnTo>
                    <a:pt x="292" y="260"/>
                  </a:lnTo>
                  <a:lnTo>
                    <a:pt x="295" y="260"/>
                  </a:lnTo>
                  <a:lnTo>
                    <a:pt x="299" y="261"/>
                  </a:lnTo>
                  <a:lnTo>
                    <a:pt x="302" y="263"/>
                  </a:lnTo>
                  <a:lnTo>
                    <a:pt x="307" y="267"/>
                  </a:lnTo>
                  <a:lnTo>
                    <a:pt x="309" y="272"/>
                  </a:lnTo>
                  <a:lnTo>
                    <a:pt x="312" y="290"/>
                  </a:lnTo>
                  <a:lnTo>
                    <a:pt x="315" y="305"/>
                  </a:lnTo>
                  <a:lnTo>
                    <a:pt x="315" y="305"/>
                  </a:lnTo>
                  <a:lnTo>
                    <a:pt x="317" y="305"/>
                  </a:lnTo>
                  <a:lnTo>
                    <a:pt x="324" y="292"/>
                  </a:lnTo>
                  <a:lnTo>
                    <a:pt x="328" y="281"/>
                  </a:lnTo>
                  <a:lnTo>
                    <a:pt x="317" y="267"/>
                  </a:lnTo>
                  <a:lnTo>
                    <a:pt x="304" y="253"/>
                  </a:lnTo>
                  <a:lnTo>
                    <a:pt x="308" y="247"/>
                  </a:lnTo>
                  <a:lnTo>
                    <a:pt x="308" y="240"/>
                  </a:lnTo>
                  <a:lnTo>
                    <a:pt x="307" y="234"/>
                  </a:lnTo>
                  <a:lnTo>
                    <a:pt x="304" y="227"/>
                  </a:lnTo>
                  <a:lnTo>
                    <a:pt x="314" y="214"/>
                  </a:lnTo>
                  <a:lnTo>
                    <a:pt x="325" y="203"/>
                  </a:lnTo>
                  <a:lnTo>
                    <a:pt x="315" y="203"/>
                  </a:lnTo>
                  <a:lnTo>
                    <a:pt x="308" y="204"/>
                  </a:lnTo>
                  <a:lnTo>
                    <a:pt x="301" y="207"/>
                  </a:lnTo>
                  <a:lnTo>
                    <a:pt x="292" y="210"/>
                  </a:lnTo>
                  <a:lnTo>
                    <a:pt x="301" y="203"/>
                  </a:lnTo>
                  <a:lnTo>
                    <a:pt x="307" y="195"/>
                  </a:lnTo>
                  <a:lnTo>
                    <a:pt x="309" y="191"/>
                  </a:lnTo>
                  <a:lnTo>
                    <a:pt x="312" y="187"/>
                  </a:lnTo>
                  <a:lnTo>
                    <a:pt x="315" y="181"/>
                  </a:lnTo>
                  <a:lnTo>
                    <a:pt x="317" y="174"/>
                  </a:lnTo>
                  <a:lnTo>
                    <a:pt x="311" y="174"/>
                  </a:lnTo>
                  <a:lnTo>
                    <a:pt x="307" y="173"/>
                  </a:lnTo>
                  <a:lnTo>
                    <a:pt x="308" y="171"/>
                  </a:lnTo>
                  <a:lnTo>
                    <a:pt x="311" y="168"/>
                  </a:lnTo>
                  <a:lnTo>
                    <a:pt x="312" y="165"/>
                  </a:lnTo>
                  <a:lnTo>
                    <a:pt x="315" y="164"/>
                  </a:lnTo>
                  <a:lnTo>
                    <a:pt x="315" y="163"/>
                  </a:lnTo>
                  <a:lnTo>
                    <a:pt x="315" y="161"/>
                  </a:lnTo>
                  <a:lnTo>
                    <a:pt x="302" y="165"/>
                  </a:lnTo>
                  <a:lnTo>
                    <a:pt x="291" y="168"/>
                  </a:lnTo>
                  <a:lnTo>
                    <a:pt x="288" y="167"/>
                  </a:lnTo>
                  <a:lnTo>
                    <a:pt x="284" y="165"/>
                  </a:lnTo>
                  <a:lnTo>
                    <a:pt x="287" y="160"/>
                  </a:lnTo>
                  <a:lnTo>
                    <a:pt x="289" y="153"/>
                  </a:lnTo>
                  <a:lnTo>
                    <a:pt x="269" y="150"/>
                  </a:lnTo>
                  <a:lnTo>
                    <a:pt x="251" y="145"/>
                  </a:lnTo>
                  <a:lnTo>
                    <a:pt x="235" y="140"/>
                  </a:lnTo>
                  <a:lnTo>
                    <a:pt x="225" y="140"/>
                  </a:lnTo>
                  <a:lnTo>
                    <a:pt x="218" y="145"/>
                  </a:lnTo>
                  <a:lnTo>
                    <a:pt x="211" y="153"/>
                  </a:lnTo>
                  <a:lnTo>
                    <a:pt x="202" y="154"/>
                  </a:lnTo>
                  <a:lnTo>
                    <a:pt x="195" y="155"/>
                  </a:lnTo>
                  <a:lnTo>
                    <a:pt x="189" y="154"/>
                  </a:lnTo>
                  <a:lnTo>
                    <a:pt x="184" y="153"/>
                  </a:lnTo>
                  <a:lnTo>
                    <a:pt x="178" y="153"/>
                  </a:lnTo>
                  <a:lnTo>
                    <a:pt x="172" y="151"/>
                  </a:lnTo>
                  <a:lnTo>
                    <a:pt x="167" y="151"/>
                  </a:lnTo>
                  <a:lnTo>
                    <a:pt x="161" y="153"/>
                  </a:lnTo>
                  <a:lnTo>
                    <a:pt x="155" y="155"/>
                  </a:lnTo>
                  <a:lnTo>
                    <a:pt x="151" y="160"/>
                  </a:lnTo>
                  <a:lnTo>
                    <a:pt x="148" y="164"/>
                  </a:lnTo>
                  <a:lnTo>
                    <a:pt x="144" y="168"/>
                  </a:lnTo>
                  <a:lnTo>
                    <a:pt x="141" y="171"/>
                  </a:lnTo>
                  <a:lnTo>
                    <a:pt x="135" y="174"/>
                  </a:lnTo>
                  <a:lnTo>
                    <a:pt x="129" y="175"/>
                  </a:lnTo>
                  <a:lnTo>
                    <a:pt x="124" y="177"/>
                  </a:lnTo>
                  <a:lnTo>
                    <a:pt x="111" y="178"/>
                  </a:lnTo>
                  <a:lnTo>
                    <a:pt x="101" y="181"/>
                  </a:lnTo>
                  <a:lnTo>
                    <a:pt x="100" y="185"/>
                  </a:lnTo>
                  <a:lnTo>
                    <a:pt x="98" y="190"/>
                  </a:lnTo>
                  <a:lnTo>
                    <a:pt x="87" y="190"/>
                  </a:lnTo>
                  <a:lnTo>
                    <a:pt x="78" y="191"/>
                  </a:lnTo>
                  <a:lnTo>
                    <a:pt x="70" y="193"/>
                  </a:lnTo>
                  <a:lnTo>
                    <a:pt x="62" y="195"/>
                  </a:lnTo>
                  <a:lnTo>
                    <a:pt x="48" y="203"/>
                  </a:lnTo>
                  <a:lnTo>
                    <a:pt x="32" y="208"/>
                  </a:lnTo>
                  <a:lnTo>
                    <a:pt x="31" y="205"/>
                  </a:lnTo>
                  <a:lnTo>
                    <a:pt x="28" y="203"/>
                  </a:lnTo>
                  <a:lnTo>
                    <a:pt x="15" y="207"/>
                  </a:lnTo>
                  <a:lnTo>
                    <a:pt x="0" y="211"/>
                  </a:lnTo>
                  <a:lnTo>
                    <a:pt x="0" y="210"/>
                  </a:lnTo>
                  <a:lnTo>
                    <a:pt x="1" y="207"/>
                  </a:lnTo>
                  <a:lnTo>
                    <a:pt x="31" y="198"/>
                  </a:lnTo>
                  <a:lnTo>
                    <a:pt x="65" y="191"/>
                  </a:lnTo>
                  <a:lnTo>
                    <a:pt x="81" y="185"/>
                  </a:lnTo>
                  <a:lnTo>
                    <a:pt x="97" y="180"/>
                  </a:lnTo>
                  <a:lnTo>
                    <a:pt x="109" y="174"/>
                  </a:lnTo>
                  <a:lnTo>
                    <a:pt x="119" y="165"/>
                  </a:lnTo>
                  <a:lnTo>
                    <a:pt x="118" y="164"/>
                  </a:lnTo>
                  <a:lnTo>
                    <a:pt x="118" y="163"/>
                  </a:lnTo>
                  <a:lnTo>
                    <a:pt x="97" y="164"/>
                  </a:lnTo>
                  <a:lnTo>
                    <a:pt x="77" y="164"/>
                  </a:lnTo>
                  <a:lnTo>
                    <a:pt x="77" y="163"/>
                  </a:lnTo>
                  <a:lnTo>
                    <a:pt x="77" y="160"/>
                  </a:lnTo>
                  <a:lnTo>
                    <a:pt x="84" y="153"/>
                  </a:lnTo>
                  <a:lnTo>
                    <a:pt x="90" y="144"/>
                  </a:lnTo>
                  <a:lnTo>
                    <a:pt x="81" y="144"/>
                  </a:lnTo>
                  <a:lnTo>
                    <a:pt x="71" y="144"/>
                  </a:lnTo>
                  <a:lnTo>
                    <a:pt x="71" y="141"/>
                  </a:lnTo>
                  <a:lnTo>
                    <a:pt x="71" y="140"/>
                  </a:lnTo>
                  <a:lnTo>
                    <a:pt x="71" y="138"/>
                  </a:lnTo>
                  <a:lnTo>
                    <a:pt x="71" y="138"/>
                  </a:lnTo>
                  <a:lnTo>
                    <a:pt x="81" y="130"/>
                  </a:lnTo>
                  <a:lnTo>
                    <a:pt x="90" y="121"/>
                  </a:lnTo>
                  <a:lnTo>
                    <a:pt x="109" y="117"/>
                  </a:lnTo>
                  <a:lnTo>
                    <a:pt x="134" y="114"/>
                  </a:lnTo>
                  <a:lnTo>
                    <a:pt x="144" y="113"/>
                  </a:lnTo>
                  <a:lnTo>
                    <a:pt x="155" y="110"/>
                  </a:lnTo>
                  <a:lnTo>
                    <a:pt x="159" y="107"/>
                  </a:lnTo>
                  <a:lnTo>
                    <a:pt x="162" y="105"/>
                  </a:lnTo>
                  <a:lnTo>
                    <a:pt x="165" y="103"/>
                  </a:lnTo>
                  <a:lnTo>
                    <a:pt x="168" y="98"/>
                  </a:lnTo>
                  <a:lnTo>
                    <a:pt x="157" y="100"/>
                  </a:lnTo>
                  <a:lnTo>
                    <a:pt x="144" y="101"/>
                  </a:lnTo>
                  <a:lnTo>
                    <a:pt x="138" y="101"/>
                  </a:lnTo>
                  <a:lnTo>
                    <a:pt x="132" y="101"/>
                  </a:lnTo>
                  <a:lnTo>
                    <a:pt x="128" y="100"/>
                  </a:lnTo>
                  <a:lnTo>
                    <a:pt x="124" y="98"/>
                  </a:lnTo>
                  <a:lnTo>
                    <a:pt x="122" y="97"/>
                  </a:lnTo>
                  <a:lnTo>
                    <a:pt x="121" y="97"/>
                  </a:lnTo>
                  <a:lnTo>
                    <a:pt x="122" y="91"/>
                  </a:lnTo>
                  <a:lnTo>
                    <a:pt x="124" y="87"/>
                  </a:lnTo>
                  <a:lnTo>
                    <a:pt x="135" y="84"/>
                  </a:lnTo>
                  <a:lnTo>
                    <a:pt x="145" y="81"/>
                  </a:lnTo>
                  <a:lnTo>
                    <a:pt x="157" y="78"/>
                  </a:lnTo>
                  <a:lnTo>
                    <a:pt x="168" y="77"/>
                  </a:lnTo>
                  <a:lnTo>
                    <a:pt x="169" y="81"/>
                  </a:lnTo>
                  <a:lnTo>
                    <a:pt x="171" y="83"/>
                  </a:lnTo>
                  <a:lnTo>
                    <a:pt x="172" y="84"/>
                  </a:lnTo>
                  <a:lnTo>
                    <a:pt x="177" y="85"/>
                  </a:lnTo>
                  <a:lnTo>
                    <a:pt x="184" y="83"/>
                  </a:lnTo>
                  <a:lnTo>
                    <a:pt x="189" y="81"/>
                  </a:lnTo>
                  <a:lnTo>
                    <a:pt x="185" y="74"/>
                  </a:lnTo>
                  <a:lnTo>
                    <a:pt x="181" y="68"/>
                  </a:lnTo>
                  <a:lnTo>
                    <a:pt x="178" y="65"/>
                  </a:lnTo>
                  <a:lnTo>
                    <a:pt x="177" y="63"/>
                  </a:lnTo>
                  <a:lnTo>
                    <a:pt x="177" y="60"/>
                  </a:lnTo>
                  <a:lnTo>
                    <a:pt x="177" y="55"/>
                  </a:lnTo>
                  <a:lnTo>
                    <a:pt x="188" y="54"/>
                  </a:lnTo>
                  <a:lnTo>
                    <a:pt x="201" y="53"/>
                  </a:lnTo>
                  <a:lnTo>
                    <a:pt x="212" y="50"/>
                  </a:lnTo>
                  <a:lnTo>
                    <a:pt x="224" y="48"/>
                  </a:lnTo>
                  <a:lnTo>
                    <a:pt x="241" y="43"/>
                  </a:lnTo>
                  <a:lnTo>
                    <a:pt x="262" y="34"/>
                  </a:lnTo>
                  <a:lnTo>
                    <a:pt x="274" y="30"/>
                  </a:lnTo>
                  <a:lnTo>
                    <a:pt x="285" y="27"/>
                  </a:lnTo>
                  <a:lnTo>
                    <a:pt x="297" y="26"/>
                  </a:lnTo>
                  <a:lnTo>
                    <a:pt x="307" y="26"/>
                  </a:lnTo>
                  <a:lnTo>
                    <a:pt x="334" y="30"/>
                  </a:lnTo>
                  <a:lnTo>
                    <a:pt x="361" y="35"/>
                  </a:lnTo>
                  <a:lnTo>
                    <a:pt x="389" y="41"/>
                  </a:lnTo>
                  <a:lnTo>
                    <a:pt x="416" y="45"/>
                  </a:lnTo>
                  <a:lnTo>
                    <a:pt x="429" y="48"/>
                  </a:lnTo>
                  <a:lnTo>
                    <a:pt x="444" y="50"/>
                  </a:lnTo>
                  <a:lnTo>
                    <a:pt x="456" y="50"/>
                  </a:lnTo>
                  <a:lnTo>
                    <a:pt x="469" y="50"/>
                  </a:lnTo>
                  <a:lnTo>
                    <a:pt x="482" y="48"/>
                  </a:lnTo>
                  <a:lnTo>
                    <a:pt x="495" y="45"/>
                  </a:lnTo>
                  <a:lnTo>
                    <a:pt x="508" y="41"/>
                  </a:lnTo>
                  <a:lnTo>
                    <a:pt x="521" y="37"/>
                  </a:lnTo>
                  <a:lnTo>
                    <a:pt x="524" y="41"/>
                  </a:lnTo>
                  <a:lnTo>
                    <a:pt x="528" y="44"/>
                  </a:lnTo>
                  <a:lnTo>
                    <a:pt x="532" y="45"/>
                  </a:lnTo>
                  <a:lnTo>
                    <a:pt x="541" y="45"/>
                  </a:lnTo>
                  <a:lnTo>
                    <a:pt x="545" y="44"/>
                  </a:lnTo>
                  <a:lnTo>
                    <a:pt x="551" y="43"/>
                  </a:lnTo>
                  <a:lnTo>
                    <a:pt x="556" y="43"/>
                  </a:lnTo>
                  <a:lnTo>
                    <a:pt x="562" y="44"/>
                  </a:lnTo>
                  <a:lnTo>
                    <a:pt x="565" y="48"/>
                  </a:lnTo>
                  <a:lnTo>
                    <a:pt x="569" y="51"/>
                  </a:lnTo>
                  <a:lnTo>
                    <a:pt x="574" y="53"/>
                  </a:lnTo>
                  <a:lnTo>
                    <a:pt x="579" y="53"/>
                  </a:lnTo>
                  <a:lnTo>
                    <a:pt x="585" y="53"/>
                  </a:lnTo>
                  <a:lnTo>
                    <a:pt x="591" y="54"/>
                  </a:lnTo>
                  <a:lnTo>
                    <a:pt x="596" y="55"/>
                  </a:lnTo>
                  <a:lnTo>
                    <a:pt x="601" y="58"/>
                  </a:lnTo>
                  <a:lnTo>
                    <a:pt x="599" y="63"/>
                  </a:lnTo>
                  <a:lnTo>
                    <a:pt x="599" y="67"/>
                  </a:lnTo>
                  <a:lnTo>
                    <a:pt x="619" y="67"/>
                  </a:lnTo>
                  <a:lnTo>
                    <a:pt x="639" y="65"/>
                  </a:lnTo>
                  <a:lnTo>
                    <a:pt x="639" y="71"/>
                  </a:lnTo>
                  <a:lnTo>
                    <a:pt x="641" y="78"/>
                  </a:lnTo>
                  <a:lnTo>
                    <a:pt x="643" y="78"/>
                  </a:lnTo>
                  <a:lnTo>
                    <a:pt x="646" y="78"/>
                  </a:lnTo>
                  <a:lnTo>
                    <a:pt x="648" y="77"/>
                  </a:lnTo>
                  <a:lnTo>
                    <a:pt x="649" y="77"/>
                  </a:lnTo>
                  <a:lnTo>
                    <a:pt x="651" y="73"/>
                  </a:lnTo>
                  <a:lnTo>
                    <a:pt x="652" y="68"/>
                  </a:lnTo>
                  <a:lnTo>
                    <a:pt x="653" y="67"/>
                  </a:lnTo>
                  <a:lnTo>
                    <a:pt x="656" y="64"/>
                  </a:lnTo>
                  <a:lnTo>
                    <a:pt x="661" y="61"/>
                  </a:lnTo>
                  <a:lnTo>
                    <a:pt x="666" y="57"/>
                  </a:lnTo>
                  <a:lnTo>
                    <a:pt x="682" y="58"/>
                  </a:lnTo>
                  <a:lnTo>
                    <a:pt x="703" y="61"/>
                  </a:lnTo>
                  <a:lnTo>
                    <a:pt x="725" y="64"/>
                  </a:lnTo>
                  <a:lnTo>
                    <a:pt x="742" y="67"/>
                  </a:lnTo>
                  <a:lnTo>
                    <a:pt x="742" y="68"/>
                  </a:lnTo>
                  <a:lnTo>
                    <a:pt x="742" y="68"/>
                  </a:lnTo>
                  <a:lnTo>
                    <a:pt x="739" y="73"/>
                  </a:lnTo>
                  <a:lnTo>
                    <a:pt x="738" y="77"/>
                  </a:lnTo>
                  <a:lnTo>
                    <a:pt x="738" y="78"/>
                  </a:lnTo>
                  <a:lnTo>
                    <a:pt x="739" y="80"/>
                  </a:lnTo>
                  <a:lnTo>
                    <a:pt x="742" y="78"/>
                  </a:lnTo>
                  <a:lnTo>
                    <a:pt x="746" y="78"/>
                  </a:lnTo>
                  <a:lnTo>
                    <a:pt x="751" y="70"/>
                  </a:lnTo>
                  <a:lnTo>
                    <a:pt x="755" y="64"/>
                  </a:lnTo>
                  <a:lnTo>
                    <a:pt x="755" y="63"/>
                  </a:lnTo>
                  <a:lnTo>
                    <a:pt x="755" y="61"/>
                  </a:lnTo>
                  <a:lnTo>
                    <a:pt x="749" y="58"/>
                  </a:lnTo>
                  <a:lnTo>
                    <a:pt x="743" y="55"/>
                  </a:lnTo>
                  <a:lnTo>
                    <a:pt x="746" y="50"/>
                  </a:lnTo>
                  <a:lnTo>
                    <a:pt x="749" y="44"/>
                  </a:lnTo>
                  <a:lnTo>
                    <a:pt x="755" y="47"/>
                  </a:lnTo>
                  <a:lnTo>
                    <a:pt x="761" y="48"/>
                  </a:lnTo>
                  <a:lnTo>
                    <a:pt x="758" y="53"/>
                  </a:lnTo>
                  <a:lnTo>
                    <a:pt x="753" y="55"/>
                  </a:lnTo>
                  <a:lnTo>
                    <a:pt x="753" y="57"/>
                  </a:lnTo>
                  <a:lnTo>
                    <a:pt x="753" y="57"/>
                  </a:lnTo>
                  <a:lnTo>
                    <a:pt x="762" y="58"/>
                  </a:lnTo>
                  <a:lnTo>
                    <a:pt x="771" y="58"/>
                  </a:lnTo>
                  <a:lnTo>
                    <a:pt x="776" y="53"/>
                  </a:lnTo>
                  <a:lnTo>
                    <a:pt x="782" y="48"/>
                  </a:lnTo>
                  <a:lnTo>
                    <a:pt x="776" y="45"/>
                  </a:lnTo>
                  <a:lnTo>
                    <a:pt x="771" y="40"/>
                  </a:lnTo>
                  <a:lnTo>
                    <a:pt x="775" y="34"/>
                  </a:lnTo>
                  <a:lnTo>
                    <a:pt x="779" y="28"/>
                  </a:lnTo>
                  <a:lnTo>
                    <a:pt x="788" y="27"/>
                  </a:lnTo>
                  <a:lnTo>
                    <a:pt x="793" y="26"/>
                  </a:lnTo>
                  <a:lnTo>
                    <a:pt x="799" y="24"/>
                  </a:lnTo>
                  <a:lnTo>
                    <a:pt x="806" y="27"/>
                  </a:lnTo>
                  <a:lnTo>
                    <a:pt x="806" y="31"/>
                  </a:lnTo>
                  <a:lnTo>
                    <a:pt x="806" y="37"/>
                  </a:lnTo>
                  <a:lnTo>
                    <a:pt x="801" y="40"/>
                  </a:lnTo>
                  <a:lnTo>
                    <a:pt x="796" y="44"/>
                  </a:lnTo>
                  <a:lnTo>
                    <a:pt x="801" y="50"/>
                  </a:lnTo>
                  <a:lnTo>
                    <a:pt x="805" y="55"/>
                  </a:lnTo>
                  <a:lnTo>
                    <a:pt x="809" y="53"/>
                  </a:lnTo>
                  <a:lnTo>
                    <a:pt x="813" y="50"/>
                  </a:lnTo>
                  <a:lnTo>
                    <a:pt x="819" y="48"/>
                  </a:lnTo>
                  <a:lnTo>
                    <a:pt x="825" y="50"/>
                  </a:lnTo>
                  <a:lnTo>
                    <a:pt x="823" y="54"/>
                  </a:lnTo>
                  <a:lnTo>
                    <a:pt x="822" y="58"/>
                  </a:lnTo>
                  <a:lnTo>
                    <a:pt x="818" y="61"/>
                  </a:lnTo>
                  <a:lnTo>
                    <a:pt x="813" y="63"/>
                  </a:lnTo>
                  <a:lnTo>
                    <a:pt x="813" y="67"/>
                  </a:lnTo>
                  <a:lnTo>
                    <a:pt x="812" y="71"/>
                  </a:lnTo>
                  <a:lnTo>
                    <a:pt x="816" y="71"/>
                  </a:lnTo>
                  <a:lnTo>
                    <a:pt x="819" y="71"/>
                  </a:lnTo>
                  <a:lnTo>
                    <a:pt x="831" y="67"/>
                  </a:lnTo>
                  <a:lnTo>
                    <a:pt x="843" y="60"/>
                  </a:lnTo>
                  <a:lnTo>
                    <a:pt x="849" y="55"/>
                  </a:lnTo>
                  <a:lnTo>
                    <a:pt x="853" y="51"/>
                  </a:lnTo>
                  <a:lnTo>
                    <a:pt x="858" y="45"/>
                  </a:lnTo>
                  <a:lnTo>
                    <a:pt x="860" y="41"/>
                  </a:lnTo>
                  <a:lnTo>
                    <a:pt x="849" y="37"/>
                  </a:lnTo>
                  <a:lnTo>
                    <a:pt x="833" y="35"/>
                  </a:lnTo>
                  <a:lnTo>
                    <a:pt x="835" y="31"/>
                  </a:lnTo>
                  <a:lnTo>
                    <a:pt x="836" y="30"/>
                  </a:lnTo>
                  <a:lnTo>
                    <a:pt x="839" y="30"/>
                  </a:lnTo>
                  <a:lnTo>
                    <a:pt x="843" y="30"/>
                  </a:lnTo>
                  <a:lnTo>
                    <a:pt x="840" y="26"/>
                  </a:lnTo>
                  <a:lnTo>
                    <a:pt x="839" y="21"/>
                  </a:lnTo>
                  <a:lnTo>
                    <a:pt x="849" y="14"/>
                  </a:lnTo>
                  <a:lnTo>
                    <a:pt x="863" y="7"/>
                  </a:lnTo>
                  <a:lnTo>
                    <a:pt x="870" y="4"/>
                  </a:lnTo>
                  <a:lnTo>
                    <a:pt x="876" y="3"/>
                  </a:lnTo>
                  <a:lnTo>
                    <a:pt x="879" y="4"/>
                  </a:lnTo>
                  <a:lnTo>
                    <a:pt x="880" y="6"/>
                  </a:lnTo>
                  <a:lnTo>
                    <a:pt x="883" y="7"/>
                  </a:lnTo>
                  <a:lnTo>
                    <a:pt x="883" y="10"/>
                  </a:lnTo>
                  <a:lnTo>
                    <a:pt x="876" y="13"/>
                  </a:lnTo>
                  <a:lnTo>
                    <a:pt x="869" y="14"/>
                  </a:lnTo>
                  <a:lnTo>
                    <a:pt x="869" y="21"/>
                  </a:lnTo>
                  <a:lnTo>
                    <a:pt x="869" y="27"/>
                  </a:lnTo>
                  <a:lnTo>
                    <a:pt x="876" y="27"/>
                  </a:lnTo>
                  <a:lnTo>
                    <a:pt x="882" y="27"/>
                  </a:lnTo>
                  <a:lnTo>
                    <a:pt x="880" y="23"/>
                  </a:lnTo>
                  <a:lnTo>
                    <a:pt x="879" y="17"/>
                  </a:lnTo>
                  <a:lnTo>
                    <a:pt x="890" y="13"/>
                  </a:lnTo>
                  <a:lnTo>
                    <a:pt x="900" y="8"/>
                  </a:lnTo>
                  <a:lnTo>
                    <a:pt x="905" y="7"/>
                  </a:lnTo>
                  <a:lnTo>
                    <a:pt x="910" y="6"/>
                  </a:lnTo>
                  <a:lnTo>
                    <a:pt x="918" y="6"/>
                  </a:lnTo>
                  <a:lnTo>
                    <a:pt x="925" y="6"/>
                  </a:lnTo>
                  <a:lnTo>
                    <a:pt x="923" y="10"/>
                  </a:lnTo>
                  <a:lnTo>
                    <a:pt x="922" y="13"/>
                  </a:lnTo>
                  <a:lnTo>
                    <a:pt x="920" y="14"/>
                  </a:lnTo>
                  <a:lnTo>
                    <a:pt x="916" y="16"/>
                  </a:lnTo>
                  <a:lnTo>
                    <a:pt x="918" y="18"/>
                  </a:lnTo>
                  <a:lnTo>
                    <a:pt x="918" y="23"/>
                  </a:lnTo>
                  <a:lnTo>
                    <a:pt x="930" y="21"/>
                  </a:lnTo>
                  <a:lnTo>
                    <a:pt x="943" y="18"/>
                  </a:lnTo>
                  <a:lnTo>
                    <a:pt x="943" y="16"/>
                  </a:lnTo>
                  <a:lnTo>
                    <a:pt x="943" y="11"/>
                  </a:lnTo>
                  <a:lnTo>
                    <a:pt x="942" y="11"/>
                  </a:lnTo>
                  <a:lnTo>
                    <a:pt x="940" y="11"/>
                  </a:lnTo>
                  <a:lnTo>
                    <a:pt x="938" y="13"/>
                  </a:lnTo>
                  <a:lnTo>
                    <a:pt x="935" y="13"/>
                  </a:lnTo>
                  <a:lnTo>
                    <a:pt x="932" y="11"/>
                  </a:lnTo>
                  <a:lnTo>
                    <a:pt x="928" y="10"/>
                  </a:lnTo>
                  <a:lnTo>
                    <a:pt x="928" y="6"/>
                  </a:lnTo>
                  <a:lnTo>
                    <a:pt x="9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0" name="Freeform 456"/>
            <p:cNvSpPr/>
            <p:nvPr/>
          </p:nvSpPr>
          <p:spPr bwMode="auto">
            <a:xfrm>
              <a:off x="3714" y="2410"/>
              <a:ext cx="11" cy="5"/>
            </a:xfrm>
            <a:custGeom>
              <a:avLst/>
              <a:gdLst>
                <a:gd name="T0" fmla="*/ 0 w 11"/>
                <a:gd name="T1" fmla="*/ 0 h 5"/>
                <a:gd name="T2" fmla="*/ 1 w 11"/>
                <a:gd name="T3" fmla="*/ 3 h 5"/>
                <a:gd name="T4" fmla="*/ 3 w 11"/>
                <a:gd name="T5" fmla="*/ 5 h 5"/>
                <a:gd name="T6" fmla="*/ 7 w 11"/>
                <a:gd name="T7" fmla="*/ 5 h 5"/>
                <a:gd name="T8" fmla="*/ 11 w 11"/>
                <a:gd name="T9" fmla="*/ 4 h 5"/>
                <a:gd name="T10" fmla="*/ 10 w 11"/>
                <a:gd name="T11" fmla="*/ 4 h 5"/>
                <a:gd name="T12" fmla="*/ 9 w 11"/>
                <a:gd name="T13" fmla="*/ 4 h 5"/>
                <a:gd name="T14" fmla="*/ 4 w 11"/>
                <a:gd name="T15" fmla="*/ 3 h 5"/>
                <a:gd name="T16" fmla="*/ 0 w 11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5">
                  <a:moveTo>
                    <a:pt x="0" y="0"/>
                  </a:moveTo>
                  <a:lnTo>
                    <a:pt x="1" y="3"/>
                  </a:lnTo>
                  <a:lnTo>
                    <a:pt x="3" y="5"/>
                  </a:lnTo>
                  <a:lnTo>
                    <a:pt x="7" y="5"/>
                  </a:lnTo>
                  <a:lnTo>
                    <a:pt x="11" y="4"/>
                  </a:lnTo>
                  <a:lnTo>
                    <a:pt x="10" y="4"/>
                  </a:lnTo>
                  <a:lnTo>
                    <a:pt x="9" y="4"/>
                  </a:lnTo>
                  <a:lnTo>
                    <a:pt x="4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1" name="Freeform 457"/>
            <p:cNvSpPr/>
            <p:nvPr/>
          </p:nvSpPr>
          <p:spPr bwMode="auto">
            <a:xfrm>
              <a:off x="3476" y="2432"/>
              <a:ext cx="17" cy="13"/>
            </a:xfrm>
            <a:custGeom>
              <a:avLst/>
              <a:gdLst>
                <a:gd name="T0" fmla="*/ 2 w 17"/>
                <a:gd name="T1" fmla="*/ 0 h 13"/>
                <a:gd name="T2" fmla="*/ 10 w 17"/>
                <a:gd name="T3" fmla="*/ 0 h 13"/>
                <a:gd name="T4" fmla="*/ 17 w 17"/>
                <a:gd name="T5" fmla="*/ 2 h 13"/>
                <a:gd name="T6" fmla="*/ 17 w 17"/>
                <a:gd name="T7" fmla="*/ 5 h 13"/>
                <a:gd name="T8" fmla="*/ 17 w 17"/>
                <a:gd name="T9" fmla="*/ 8 h 13"/>
                <a:gd name="T10" fmla="*/ 14 w 17"/>
                <a:gd name="T11" fmla="*/ 10 h 13"/>
                <a:gd name="T12" fmla="*/ 11 w 17"/>
                <a:gd name="T13" fmla="*/ 13 h 13"/>
                <a:gd name="T14" fmla="*/ 7 w 17"/>
                <a:gd name="T15" fmla="*/ 12 h 13"/>
                <a:gd name="T16" fmla="*/ 2 w 17"/>
                <a:gd name="T17" fmla="*/ 10 h 13"/>
                <a:gd name="T18" fmla="*/ 1 w 17"/>
                <a:gd name="T19" fmla="*/ 10 h 13"/>
                <a:gd name="T20" fmla="*/ 0 w 17"/>
                <a:gd name="T21" fmla="*/ 10 h 13"/>
                <a:gd name="T22" fmla="*/ 1 w 17"/>
                <a:gd name="T23" fmla="*/ 5 h 13"/>
                <a:gd name="T24" fmla="*/ 2 w 17"/>
                <a:gd name="T2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13">
                  <a:moveTo>
                    <a:pt x="2" y="0"/>
                  </a:moveTo>
                  <a:lnTo>
                    <a:pt x="10" y="0"/>
                  </a:lnTo>
                  <a:lnTo>
                    <a:pt x="17" y="2"/>
                  </a:lnTo>
                  <a:lnTo>
                    <a:pt x="17" y="5"/>
                  </a:lnTo>
                  <a:lnTo>
                    <a:pt x="17" y="8"/>
                  </a:lnTo>
                  <a:lnTo>
                    <a:pt x="14" y="10"/>
                  </a:lnTo>
                  <a:lnTo>
                    <a:pt x="11" y="13"/>
                  </a:lnTo>
                  <a:lnTo>
                    <a:pt x="7" y="12"/>
                  </a:lnTo>
                  <a:lnTo>
                    <a:pt x="2" y="10"/>
                  </a:lnTo>
                  <a:lnTo>
                    <a:pt x="1" y="10"/>
                  </a:lnTo>
                  <a:lnTo>
                    <a:pt x="0" y="10"/>
                  </a:lnTo>
                  <a:lnTo>
                    <a:pt x="1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2" name="Freeform 458"/>
            <p:cNvSpPr/>
            <p:nvPr/>
          </p:nvSpPr>
          <p:spPr bwMode="auto">
            <a:xfrm>
              <a:off x="3274" y="2457"/>
              <a:ext cx="20" cy="13"/>
            </a:xfrm>
            <a:custGeom>
              <a:avLst/>
              <a:gdLst>
                <a:gd name="T0" fmla="*/ 5 w 20"/>
                <a:gd name="T1" fmla="*/ 0 h 13"/>
                <a:gd name="T2" fmla="*/ 12 w 20"/>
                <a:gd name="T3" fmla="*/ 1 h 13"/>
                <a:gd name="T4" fmla="*/ 20 w 20"/>
                <a:gd name="T5" fmla="*/ 3 h 13"/>
                <a:gd name="T6" fmla="*/ 20 w 20"/>
                <a:gd name="T7" fmla="*/ 4 h 13"/>
                <a:gd name="T8" fmla="*/ 20 w 20"/>
                <a:gd name="T9" fmla="*/ 4 h 13"/>
                <a:gd name="T10" fmla="*/ 20 w 20"/>
                <a:gd name="T11" fmla="*/ 7 h 13"/>
                <a:gd name="T12" fmla="*/ 19 w 20"/>
                <a:gd name="T13" fmla="*/ 8 h 13"/>
                <a:gd name="T14" fmla="*/ 13 w 20"/>
                <a:gd name="T15" fmla="*/ 11 h 13"/>
                <a:gd name="T16" fmla="*/ 9 w 20"/>
                <a:gd name="T17" fmla="*/ 13 h 13"/>
                <a:gd name="T18" fmla="*/ 5 w 20"/>
                <a:gd name="T19" fmla="*/ 11 h 13"/>
                <a:gd name="T20" fmla="*/ 0 w 20"/>
                <a:gd name="T21" fmla="*/ 7 h 13"/>
                <a:gd name="T22" fmla="*/ 2 w 20"/>
                <a:gd name="T23" fmla="*/ 5 h 13"/>
                <a:gd name="T24" fmla="*/ 3 w 20"/>
                <a:gd name="T25" fmla="*/ 4 h 13"/>
                <a:gd name="T26" fmla="*/ 3 w 20"/>
                <a:gd name="T27" fmla="*/ 3 h 13"/>
                <a:gd name="T28" fmla="*/ 5 w 20"/>
                <a:gd name="T2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5" y="0"/>
                  </a:moveTo>
                  <a:lnTo>
                    <a:pt x="12" y="1"/>
                  </a:lnTo>
                  <a:lnTo>
                    <a:pt x="20" y="3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7"/>
                  </a:lnTo>
                  <a:lnTo>
                    <a:pt x="19" y="8"/>
                  </a:lnTo>
                  <a:lnTo>
                    <a:pt x="13" y="11"/>
                  </a:lnTo>
                  <a:lnTo>
                    <a:pt x="9" y="13"/>
                  </a:lnTo>
                  <a:lnTo>
                    <a:pt x="5" y="11"/>
                  </a:lnTo>
                  <a:lnTo>
                    <a:pt x="0" y="7"/>
                  </a:lnTo>
                  <a:lnTo>
                    <a:pt x="2" y="5"/>
                  </a:lnTo>
                  <a:lnTo>
                    <a:pt x="3" y="4"/>
                  </a:lnTo>
                  <a:lnTo>
                    <a:pt x="3" y="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3" name="Freeform 459"/>
            <p:cNvSpPr/>
            <p:nvPr/>
          </p:nvSpPr>
          <p:spPr bwMode="auto">
            <a:xfrm>
              <a:off x="3713" y="2477"/>
              <a:ext cx="82" cy="33"/>
            </a:xfrm>
            <a:custGeom>
              <a:avLst/>
              <a:gdLst>
                <a:gd name="T0" fmla="*/ 4 w 82"/>
                <a:gd name="T1" fmla="*/ 0 h 33"/>
                <a:gd name="T2" fmla="*/ 11 w 82"/>
                <a:gd name="T3" fmla="*/ 1 h 33"/>
                <a:gd name="T4" fmla="*/ 15 w 82"/>
                <a:gd name="T5" fmla="*/ 3 h 33"/>
                <a:gd name="T6" fmla="*/ 18 w 82"/>
                <a:gd name="T7" fmla="*/ 7 h 33"/>
                <a:gd name="T8" fmla="*/ 21 w 82"/>
                <a:gd name="T9" fmla="*/ 11 h 33"/>
                <a:gd name="T10" fmla="*/ 28 w 82"/>
                <a:gd name="T11" fmla="*/ 5 h 33"/>
                <a:gd name="T12" fmla="*/ 35 w 82"/>
                <a:gd name="T13" fmla="*/ 1 h 33"/>
                <a:gd name="T14" fmla="*/ 47 w 82"/>
                <a:gd name="T15" fmla="*/ 4 h 33"/>
                <a:gd name="T16" fmla="*/ 58 w 82"/>
                <a:gd name="T17" fmla="*/ 4 h 33"/>
                <a:gd name="T18" fmla="*/ 64 w 82"/>
                <a:gd name="T19" fmla="*/ 4 h 33"/>
                <a:gd name="T20" fmla="*/ 70 w 82"/>
                <a:gd name="T21" fmla="*/ 5 h 33"/>
                <a:gd name="T22" fmla="*/ 74 w 82"/>
                <a:gd name="T23" fmla="*/ 7 h 33"/>
                <a:gd name="T24" fmla="*/ 80 w 82"/>
                <a:gd name="T25" fmla="*/ 10 h 33"/>
                <a:gd name="T26" fmla="*/ 81 w 82"/>
                <a:gd name="T27" fmla="*/ 10 h 33"/>
                <a:gd name="T28" fmla="*/ 82 w 82"/>
                <a:gd name="T29" fmla="*/ 10 h 33"/>
                <a:gd name="T30" fmla="*/ 81 w 82"/>
                <a:gd name="T31" fmla="*/ 13 h 33"/>
                <a:gd name="T32" fmla="*/ 80 w 82"/>
                <a:gd name="T33" fmla="*/ 15 h 33"/>
                <a:gd name="T34" fmla="*/ 74 w 82"/>
                <a:gd name="T35" fmla="*/ 21 h 33"/>
                <a:gd name="T36" fmla="*/ 65 w 82"/>
                <a:gd name="T37" fmla="*/ 25 h 33"/>
                <a:gd name="T38" fmla="*/ 54 w 82"/>
                <a:gd name="T39" fmla="*/ 30 h 33"/>
                <a:gd name="T40" fmla="*/ 41 w 82"/>
                <a:gd name="T41" fmla="*/ 33 h 33"/>
                <a:gd name="T42" fmla="*/ 30 w 82"/>
                <a:gd name="T43" fmla="*/ 33 h 33"/>
                <a:gd name="T44" fmla="*/ 18 w 82"/>
                <a:gd name="T45" fmla="*/ 33 h 33"/>
                <a:gd name="T46" fmla="*/ 15 w 82"/>
                <a:gd name="T47" fmla="*/ 30 h 33"/>
                <a:gd name="T48" fmla="*/ 12 w 82"/>
                <a:gd name="T49" fmla="*/ 28 h 33"/>
                <a:gd name="T50" fmla="*/ 10 w 82"/>
                <a:gd name="T51" fmla="*/ 25 h 33"/>
                <a:gd name="T52" fmla="*/ 10 w 82"/>
                <a:gd name="T53" fmla="*/ 21 h 33"/>
                <a:gd name="T54" fmla="*/ 7 w 82"/>
                <a:gd name="T55" fmla="*/ 20 h 33"/>
                <a:gd name="T56" fmla="*/ 5 w 82"/>
                <a:gd name="T57" fmla="*/ 20 h 33"/>
                <a:gd name="T58" fmla="*/ 5 w 82"/>
                <a:gd name="T59" fmla="*/ 18 h 33"/>
                <a:gd name="T60" fmla="*/ 4 w 82"/>
                <a:gd name="T61" fmla="*/ 15 h 33"/>
                <a:gd name="T62" fmla="*/ 7 w 82"/>
                <a:gd name="T63" fmla="*/ 15 h 33"/>
                <a:gd name="T64" fmla="*/ 8 w 82"/>
                <a:gd name="T65" fmla="*/ 15 h 33"/>
                <a:gd name="T66" fmla="*/ 4 w 82"/>
                <a:gd name="T67" fmla="*/ 13 h 33"/>
                <a:gd name="T68" fmla="*/ 0 w 82"/>
                <a:gd name="T69" fmla="*/ 10 h 33"/>
                <a:gd name="T70" fmla="*/ 0 w 82"/>
                <a:gd name="T71" fmla="*/ 8 h 33"/>
                <a:gd name="T72" fmla="*/ 0 w 82"/>
                <a:gd name="T73" fmla="*/ 8 h 33"/>
                <a:gd name="T74" fmla="*/ 4 w 82"/>
                <a:gd name="T75" fmla="*/ 7 h 33"/>
                <a:gd name="T76" fmla="*/ 7 w 82"/>
                <a:gd name="T77" fmla="*/ 5 h 33"/>
                <a:gd name="T78" fmla="*/ 5 w 82"/>
                <a:gd name="T79" fmla="*/ 3 h 33"/>
                <a:gd name="T80" fmla="*/ 4 w 82"/>
                <a:gd name="T8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2" h="33">
                  <a:moveTo>
                    <a:pt x="4" y="0"/>
                  </a:moveTo>
                  <a:lnTo>
                    <a:pt x="11" y="1"/>
                  </a:lnTo>
                  <a:lnTo>
                    <a:pt x="15" y="3"/>
                  </a:lnTo>
                  <a:lnTo>
                    <a:pt x="18" y="7"/>
                  </a:lnTo>
                  <a:lnTo>
                    <a:pt x="21" y="11"/>
                  </a:lnTo>
                  <a:lnTo>
                    <a:pt x="28" y="5"/>
                  </a:lnTo>
                  <a:lnTo>
                    <a:pt x="35" y="1"/>
                  </a:lnTo>
                  <a:lnTo>
                    <a:pt x="47" y="4"/>
                  </a:lnTo>
                  <a:lnTo>
                    <a:pt x="58" y="4"/>
                  </a:lnTo>
                  <a:lnTo>
                    <a:pt x="64" y="4"/>
                  </a:lnTo>
                  <a:lnTo>
                    <a:pt x="70" y="5"/>
                  </a:lnTo>
                  <a:lnTo>
                    <a:pt x="74" y="7"/>
                  </a:lnTo>
                  <a:lnTo>
                    <a:pt x="80" y="10"/>
                  </a:lnTo>
                  <a:lnTo>
                    <a:pt x="81" y="10"/>
                  </a:lnTo>
                  <a:lnTo>
                    <a:pt x="82" y="10"/>
                  </a:lnTo>
                  <a:lnTo>
                    <a:pt x="81" y="13"/>
                  </a:lnTo>
                  <a:lnTo>
                    <a:pt x="80" y="15"/>
                  </a:lnTo>
                  <a:lnTo>
                    <a:pt x="74" y="21"/>
                  </a:lnTo>
                  <a:lnTo>
                    <a:pt x="65" y="25"/>
                  </a:lnTo>
                  <a:lnTo>
                    <a:pt x="54" y="30"/>
                  </a:lnTo>
                  <a:lnTo>
                    <a:pt x="41" y="33"/>
                  </a:lnTo>
                  <a:lnTo>
                    <a:pt x="30" y="33"/>
                  </a:lnTo>
                  <a:lnTo>
                    <a:pt x="18" y="33"/>
                  </a:lnTo>
                  <a:lnTo>
                    <a:pt x="15" y="30"/>
                  </a:lnTo>
                  <a:lnTo>
                    <a:pt x="12" y="28"/>
                  </a:lnTo>
                  <a:lnTo>
                    <a:pt x="10" y="25"/>
                  </a:lnTo>
                  <a:lnTo>
                    <a:pt x="10" y="21"/>
                  </a:lnTo>
                  <a:lnTo>
                    <a:pt x="7" y="20"/>
                  </a:lnTo>
                  <a:lnTo>
                    <a:pt x="5" y="20"/>
                  </a:lnTo>
                  <a:lnTo>
                    <a:pt x="5" y="18"/>
                  </a:lnTo>
                  <a:lnTo>
                    <a:pt x="4" y="15"/>
                  </a:lnTo>
                  <a:lnTo>
                    <a:pt x="7" y="15"/>
                  </a:lnTo>
                  <a:lnTo>
                    <a:pt x="8" y="15"/>
                  </a:lnTo>
                  <a:lnTo>
                    <a:pt x="4" y="13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7"/>
                  </a:lnTo>
                  <a:lnTo>
                    <a:pt x="7" y="5"/>
                  </a:lnTo>
                  <a:lnTo>
                    <a:pt x="5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4" name="Freeform 460"/>
            <p:cNvSpPr/>
            <p:nvPr/>
          </p:nvSpPr>
          <p:spPr bwMode="auto">
            <a:xfrm>
              <a:off x="3244" y="2485"/>
              <a:ext cx="26" cy="17"/>
            </a:xfrm>
            <a:custGeom>
              <a:avLst/>
              <a:gdLst>
                <a:gd name="T0" fmla="*/ 17 w 26"/>
                <a:gd name="T1" fmla="*/ 0 h 17"/>
                <a:gd name="T2" fmla="*/ 22 w 26"/>
                <a:gd name="T3" fmla="*/ 3 h 17"/>
                <a:gd name="T4" fmla="*/ 26 w 26"/>
                <a:gd name="T5" fmla="*/ 9 h 17"/>
                <a:gd name="T6" fmla="*/ 25 w 26"/>
                <a:gd name="T7" fmla="*/ 12 h 17"/>
                <a:gd name="T8" fmla="*/ 25 w 26"/>
                <a:gd name="T9" fmla="*/ 15 h 17"/>
                <a:gd name="T10" fmla="*/ 13 w 26"/>
                <a:gd name="T11" fmla="*/ 16 h 17"/>
                <a:gd name="T12" fmla="*/ 3 w 26"/>
                <a:gd name="T13" fmla="*/ 17 h 17"/>
                <a:gd name="T14" fmla="*/ 2 w 26"/>
                <a:gd name="T15" fmla="*/ 16 h 17"/>
                <a:gd name="T16" fmla="*/ 0 w 26"/>
                <a:gd name="T17" fmla="*/ 15 h 17"/>
                <a:gd name="T18" fmla="*/ 0 w 26"/>
                <a:gd name="T19" fmla="*/ 13 h 17"/>
                <a:gd name="T20" fmla="*/ 0 w 26"/>
                <a:gd name="T21" fmla="*/ 10 h 17"/>
                <a:gd name="T22" fmla="*/ 9 w 26"/>
                <a:gd name="T23" fmla="*/ 6 h 17"/>
                <a:gd name="T24" fmla="*/ 17 w 26"/>
                <a:gd name="T2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7">
                  <a:moveTo>
                    <a:pt x="17" y="0"/>
                  </a:moveTo>
                  <a:lnTo>
                    <a:pt x="22" y="3"/>
                  </a:lnTo>
                  <a:lnTo>
                    <a:pt x="26" y="9"/>
                  </a:lnTo>
                  <a:lnTo>
                    <a:pt x="25" y="12"/>
                  </a:lnTo>
                  <a:lnTo>
                    <a:pt x="25" y="15"/>
                  </a:lnTo>
                  <a:lnTo>
                    <a:pt x="13" y="16"/>
                  </a:lnTo>
                  <a:lnTo>
                    <a:pt x="3" y="17"/>
                  </a:lnTo>
                  <a:lnTo>
                    <a:pt x="2" y="16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9" y="6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5" name="Freeform 461"/>
            <p:cNvSpPr/>
            <p:nvPr/>
          </p:nvSpPr>
          <p:spPr bwMode="auto">
            <a:xfrm>
              <a:off x="3167" y="2487"/>
              <a:ext cx="52" cy="23"/>
            </a:xfrm>
            <a:custGeom>
              <a:avLst/>
              <a:gdLst>
                <a:gd name="T0" fmla="*/ 17 w 52"/>
                <a:gd name="T1" fmla="*/ 0 h 23"/>
                <a:gd name="T2" fmla="*/ 26 w 52"/>
                <a:gd name="T3" fmla="*/ 1 h 23"/>
                <a:gd name="T4" fmla="*/ 35 w 52"/>
                <a:gd name="T5" fmla="*/ 4 h 23"/>
                <a:gd name="T6" fmla="*/ 43 w 52"/>
                <a:gd name="T7" fmla="*/ 13 h 23"/>
                <a:gd name="T8" fmla="*/ 52 w 52"/>
                <a:gd name="T9" fmla="*/ 18 h 23"/>
                <a:gd name="T10" fmla="*/ 50 w 52"/>
                <a:gd name="T11" fmla="*/ 20 h 23"/>
                <a:gd name="T12" fmla="*/ 50 w 52"/>
                <a:gd name="T13" fmla="*/ 21 h 23"/>
                <a:gd name="T14" fmla="*/ 49 w 52"/>
                <a:gd name="T15" fmla="*/ 21 h 23"/>
                <a:gd name="T16" fmla="*/ 47 w 52"/>
                <a:gd name="T17" fmla="*/ 21 h 23"/>
                <a:gd name="T18" fmla="*/ 35 w 52"/>
                <a:gd name="T19" fmla="*/ 18 h 23"/>
                <a:gd name="T20" fmla="*/ 19 w 52"/>
                <a:gd name="T21" fmla="*/ 15 h 23"/>
                <a:gd name="T22" fmla="*/ 15 w 52"/>
                <a:gd name="T23" fmla="*/ 18 h 23"/>
                <a:gd name="T24" fmla="*/ 12 w 52"/>
                <a:gd name="T25" fmla="*/ 20 h 23"/>
                <a:gd name="T26" fmla="*/ 7 w 52"/>
                <a:gd name="T27" fmla="*/ 23 h 23"/>
                <a:gd name="T28" fmla="*/ 0 w 52"/>
                <a:gd name="T29" fmla="*/ 23 h 23"/>
                <a:gd name="T30" fmla="*/ 7 w 52"/>
                <a:gd name="T31" fmla="*/ 11 h 23"/>
                <a:gd name="T32" fmla="*/ 17 w 52"/>
                <a:gd name="T3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23">
                  <a:moveTo>
                    <a:pt x="17" y="0"/>
                  </a:moveTo>
                  <a:lnTo>
                    <a:pt x="26" y="1"/>
                  </a:lnTo>
                  <a:lnTo>
                    <a:pt x="35" y="4"/>
                  </a:lnTo>
                  <a:lnTo>
                    <a:pt x="43" y="13"/>
                  </a:lnTo>
                  <a:lnTo>
                    <a:pt x="52" y="18"/>
                  </a:lnTo>
                  <a:lnTo>
                    <a:pt x="50" y="20"/>
                  </a:lnTo>
                  <a:lnTo>
                    <a:pt x="50" y="21"/>
                  </a:lnTo>
                  <a:lnTo>
                    <a:pt x="49" y="21"/>
                  </a:lnTo>
                  <a:lnTo>
                    <a:pt x="47" y="21"/>
                  </a:lnTo>
                  <a:lnTo>
                    <a:pt x="35" y="18"/>
                  </a:lnTo>
                  <a:lnTo>
                    <a:pt x="19" y="15"/>
                  </a:lnTo>
                  <a:lnTo>
                    <a:pt x="15" y="18"/>
                  </a:lnTo>
                  <a:lnTo>
                    <a:pt x="12" y="20"/>
                  </a:lnTo>
                  <a:lnTo>
                    <a:pt x="7" y="23"/>
                  </a:lnTo>
                  <a:lnTo>
                    <a:pt x="0" y="23"/>
                  </a:lnTo>
                  <a:lnTo>
                    <a:pt x="7" y="11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6" name="Freeform 462"/>
            <p:cNvSpPr/>
            <p:nvPr/>
          </p:nvSpPr>
          <p:spPr bwMode="auto">
            <a:xfrm>
              <a:off x="3864" y="2567"/>
              <a:ext cx="14" cy="10"/>
            </a:xfrm>
            <a:custGeom>
              <a:avLst/>
              <a:gdLst>
                <a:gd name="T0" fmla="*/ 0 w 14"/>
                <a:gd name="T1" fmla="*/ 0 h 10"/>
                <a:gd name="T2" fmla="*/ 7 w 14"/>
                <a:gd name="T3" fmla="*/ 1 h 10"/>
                <a:gd name="T4" fmla="*/ 13 w 14"/>
                <a:gd name="T5" fmla="*/ 3 h 10"/>
                <a:gd name="T6" fmla="*/ 14 w 14"/>
                <a:gd name="T7" fmla="*/ 5 h 10"/>
                <a:gd name="T8" fmla="*/ 14 w 14"/>
                <a:gd name="T9" fmla="*/ 7 h 10"/>
                <a:gd name="T10" fmla="*/ 14 w 14"/>
                <a:gd name="T11" fmla="*/ 8 h 10"/>
                <a:gd name="T12" fmla="*/ 14 w 14"/>
                <a:gd name="T13" fmla="*/ 10 h 10"/>
                <a:gd name="T14" fmla="*/ 14 w 14"/>
                <a:gd name="T15" fmla="*/ 10 h 10"/>
                <a:gd name="T16" fmla="*/ 13 w 14"/>
                <a:gd name="T17" fmla="*/ 10 h 10"/>
                <a:gd name="T18" fmla="*/ 4 w 14"/>
                <a:gd name="T19" fmla="*/ 5 h 10"/>
                <a:gd name="T20" fmla="*/ 0 w 14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0">
                  <a:moveTo>
                    <a:pt x="0" y="0"/>
                  </a:moveTo>
                  <a:lnTo>
                    <a:pt x="7" y="1"/>
                  </a:lnTo>
                  <a:lnTo>
                    <a:pt x="13" y="3"/>
                  </a:lnTo>
                  <a:lnTo>
                    <a:pt x="14" y="5"/>
                  </a:lnTo>
                  <a:lnTo>
                    <a:pt x="14" y="7"/>
                  </a:lnTo>
                  <a:lnTo>
                    <a:pt x="14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3" y="10"/>
                  </a:lnTo>
                  <a:lnTo>
                    <a:pt x="4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7" name="Freeform 463"/>
            <p:cNvSpPr/>
            <p:nvPr/>
          </p:nvSpPr>
          <p:spPr bwMode="auto">
            <a:xfrm>
              <a:off x="2655" y="2577"/>
              <a:ext cx="17" cy="18"/>
            </a:xfrm>
            <a:custGeom>
              <a:avLst/>
              <a:gdLst>
                <a:gd name="T0" fmla="*/ 4 w 17"/>
                <a:gd name="T1" fmla="*/ 0 h 18"/>
                <a:gd name="T2" fmla="*/ 5 w 17"/>
                <a:gd name="T3" fmla="*/ 1 h 18"/>
                <a:gd name="T4" fmla="*/ 5 w 17"/>
                <a:gd name="T5" fmla="*/ 4 h 18"/>
                <a:gd name="T6" fmla="*/ 11 w 17"/>
                <a:gd name="T7" fmla="*/ 3 h 18"/>
                <a:gd name="T8" fmla="*/ 17 w 17"/>
                <a:gd name="T9" fmla="*/ 3 h 18"/>
                <a:gd name="T10" fmla="*/ 17 w 17"/>
                <a:gd name="T11" fmla="*/ 5 h 18"/>
                <a:gd name="T12" fmla="*/ 17 w 17"/>
                <a:gd name="T13" fmla="*/ 8 h 18"/>
                <a:gd name="T14" fmla="*/ 15 w 17"/>
                <a:gd name="T15" fmla="*/ 10 h 18"/>
                <a:gd name="T16" fmla="*/ 14 w 17"/>
                <a:gd name="T17" fmla="*/ 13 h 18"/>
                <a:gd name="T18" fmla="*/ 10 w 17"/>
                <a:gd name="T19" fmla="*/ 14 h 18"/>
                <a:gd name="T20" fmla="*/ 5 w 17"/>
                <a:gd name="T21" fmla="*/ 18 h 18"/>
                <a:gd name="T22" fmla="*/ 4 w 17"/>
                <a:gd name="T23" fmla="*/ 17 h 18"/>
                <a:gd name="T24" fmla="*/ 3 w 17"/>
                <a:gd name="T25" fmla="*/ 17 h 18"/>
                <a:gd name="T26" fmla="*/ 1 w 17"/>
                <a:gd name="T27" fmla="*/ 10 h 18"/>
                <a:gd name="T28" fmla="*/ 0 w 17"/>
                <a:gd name="T29" fmla="*/ 4 h 18"/>
                <a:gd name="T30" fmla="*/ 3 w 17"/>
                <a:gd name="T31" fmla="*/ 1 h 18"/>
                <a:gd name="T32" fmla="*/ 4 w 17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18">
                  <a:moveTo>
                    <a:pt x="4" y="0"/>
                  </a:moveTo>
                  <a:lnTo>
                    <a:pt x="5" y="1"/>
                  </a:lnTo>
                  <a:lnTo>
                    <a:pt x="5" y="4"/>
                  </a:lnTo>
                  <a:lnTo>
                    <a:pt x="11" y="3"/>
                  </a:lnTo>
                  <a:lnTo>
                    <a:pt x="17" y="3"/>
                  </a:lnTo>
                  <a:lnTo>
                    <a:pt x="17" y="5"/>
                  </a:lnTo>
                  <a:lnTo>
                    <a:pt x="17" y="8"/>
                  </a:lnTo>
                  <a:lnTo>
                    <a:pt x="15" y="10"/>
                  </a:lnTo>
                  <a:lnTo>
                    <a:pt x="14" y="13"/>
                  </a:lnTo>
                  <a:lnTo>
                    <a:pt x="10" y="14"/>
                  </a:lnTo>
                  <a:lnTo>
                    <a:pt x="5" y="18"/>
                  </a:lnTo>
                  <a:lnTo>
                    <a:pt x="4" y="17"/>
                  </a:lnTo>
                  <a:lnTo>
                    <a:pt x="3" y="17"/>
                  </a:lnTo>
                  <a:lnTo>
                    <a:pt x="1" y="10"/>
                  </a:lnTo>
                  <a:lnTo>
                    <a:pt x="0" y="4"/>
                  </a:lnTo>
                  <a:lnTo>
                    <a:pt x="3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8" name="Freeform 464"/>
            <p:cNvSpPr/>
            <p:nvPr/>
          </p:nvSpPr>
          <p:spPr bwMode="auto">
            <a:xfrm>
              <a:off x="3845" y="2580"/>
              <a:ext cx="70" cy="91"/>
            </a:xfrm>
            <a:custGeom>
              <a:avLst/>
              <a:gdLst>
                <a:gd name="T0" fmla="*/ 70 w 70"/>
                <a:gd name="T1" fmla="*/ 55 h 91"/>
                <a:gd name="T2" fmla="*/ 70 w 70"/>
                <a:gd name="T3" fmla="*/ 60 h 91"/>
                <a:gd name="T4" fmla="*/ 70 w 70"/>
                <a:gd name="T5" fmla="*/ 65 h 91"/>
                <a:gd name="T6" fmla="*/ 66 w 70"/>
                <a:gd name="T7" fmla="*/ 65 h 91"/>
                <a:gd name="T8" fmla="*/ 62 w 70"/>
                <a:gd name="T9" fmla="*/ 67 h 91"/>
                <a:gd name="T10" fmla="*/ 63 w 70"/>
                <a:gd name="T11" fmla="*/ 68 h 91"/>
                <a:gd name="T12" fmla="*/ 65 w 70"/>
                <a:gd name="T13" fmla="*/ 71 h 91"/>
                <a:gd name="T14" fmla="*/ 68 w 70"/>
                <a:gd name="T15" fmla="*/ 72 h 91"/>
                <a:gd name="T16" fmla="*/ 69 w 70"/>
                <a:gd name="T17" fmla="*/ 75 h 91"/>
                <a:gd name="T18" fmla="*/ 69 w 70"/>
                <a:gd name="T19" fmla="*/ 77 h 91"/>
                <a:gd name="T20" fmla="*/ 69 w 70"/>
                <a:gd name="T21" fmla="*/ 77 h 91"/>
                <a:gd name="T22" fmla="*/ 49 w 70"/>
                <a:gd name="T23" fmla="*/ 78 h 91"/>
                <a:gd name="T24" fmla="*/ 32 w 70"/>
                <a:gd name="T25" fmla="*/ 81 h 91"/>
                <a:gd name="T26" fmla="*/ 15 w 70"/>
                <a:gd name="T27" fmla="*/ 87 h 91"/>
                <a:gd name="T28" fmla="*/ 0 w 70"/>
                <a:gd name="T29" fmla="*/ 91 h 91"/>
                <a:gd name="T30" fmla="*/ 0 w 70"/>
                <a:gd name="T31" fmla="*/ 91 h 91"/>
                <a:gd name="T32" fmla="*/ 0 w 70"/>
                <a:gd name="T33" fmla="*/ 89 h 91"/>
                <a:gd name="T34" fmla="*/ 0 w 70"/>
                <a:gd name="T35" fmla="*/ 88 h 91"/>
                <a:gd name="T36" fmla="*/ 2 w 70"/>
                <a:gd name="T37" fmla="*/ 85 h 91"/>
                <a:gd name="T38" fmla="*/ 12 w 70"/>
                <a:gd name="T39" fmla="*/ 80 h 91"/>
                <a:gd name="T40" fmla="*/ 25 w 70"/>
                <a:gd name="T41" fmla="*/ 72 h 91"/>
                <a:gd name="T42" fmla="*/ 16 w 70"/>
                <a:gd name="T43" fmla="*/ 71 h 91"/>
                <a:gd name="T44" fmla="*/ 9 w 70"/>
                <a:gd name="T45" fmla="*/ 67 h 91"/>
                <a:gd name="T46" fmla="*/ 12 w 70"/>
                <a:gd name="T47" fmla="*/ 58 h 91"/>
                <a:gd name="T48" fmla="*/ 13 w 70"/>
                <a:gd name="T49" fmla="*/ 51 h 91"/>
                <a:gd name="T50" fmla="*/ 22 w 70"/>
                <a:gd name="T51" fmla="*/ 51 h 91"/>
                <a:gd name="T52" fmla="*/ 30 w 70"/>
                <a:gd name="T53" fmla="*/ 51 h 91"/>
                <a:gd name="T54" fmla="*/ 26 w 70"/>
                <a:gd name="T55" fmla="*/ 37 h 91"/>
                <a:gd name="T56" fmla="*/ 19 w 70"/>
                <a:gd name="T57" fmla="*/ 25 h 91"/>
                <a:gd name="T58" fmla="*/ 10 w 70"/>
                <a:gd name="T59" fmla="*/ 12 h 91"/>
                <a:gd name="T60" fmla="*/ 5 w 70"/>
                <a:gd name="T61" fmla="*/ 1 h 91"/>
                <a:gd name="T62" fmla="*/ 5 w 70"/>
                <a:gd name="T63" fmla="*/ 0 h 91"/>
                <a:gd name="T64" fmla="*/ 5 w 70"/>
                <a:gd name="T65" fmla="*/ 0 h 91"/>
                <a:gd name="T66" fmla="*/ 9 w 70"/>
                <a:gd name="T67" fmla="*/ 0 h 91"/>
                <a:gd name="T68" fmla="*/ 15 w 70"/>
                <a:gd name="T69" fmla="*/ 0 h 91"/>
                <a:gd name="T70" fmla="*/ 15 w 70"/>
                <a:gd name="T71" fmla="*/ 4 h 91"/>
                <a:gd name="T72" fmla="*/ 15 w 70"/>
                <a:gd name="T73" fmla="*/ 8 h 91"/>
                <a:gd name="T74" fmla="*/ 16 w 70"/>
                <a:gd name="T75" fmla="*/ 8 h 91"/>
                <a:gd name="T76" fmla="*/ 19 w 70"/>
                <a:gd name="T77" fmla="*/ 8 h 91"/>
                <a:gd name="T78" fmla="*/ 23 w 70"/>
                <a:gd name="T79" fmla="*/ 5 h 91"/>
                <a:gd name="T80" fmla="*/ 26 w 70"/>
                <a:gd name="T81" fmla="*/ 2 h 91"/>
                <a:gd name="T82" fmla="*/ 32 w 70"/>
                <a:gd name="T83" fmla="*/ 1 h 91"/>
                <a:gd name="T84" fmla="*/ 38 w 70"/>
                <a:gd name="T85" fmla="*/ 1 h 91"/>
                <a:gd name="T86" fmla="*/ 39 w 70"/>
                <a:gd name="T87" fmla="*/ 8 h 91"/>
                <a:gd name="T88" fmla="*/ 40 w 70"/>
                <a:gd name="T89" fmla="*/ 15 h 91"/>
                <a:gd name="T90" fmla="*/ 42 w 70"/>
                <a:gd name="T91" fmla="*/ 24 h 91"/>
                <a:gd name="T92" fmla="*/ 46 w 70"/>
                <a:gd name="T93" fmla="*/ 31 h 91"/>
                <a:gd name="T94" fmla="*/ 49 w 70"/>
                <a:gd name="T95" fmla="*/ 38 h 91"/>
                <a:gd name="T96" fmla="*/ 53 w 70"/>
                <a:gd name="T97" fmla="*/ 45 h 91"/>
                <a:gd name="T98" fmla="*/ 58 w 70"/>
                <a:gd name="T99" fmla="*/ 51 h 91"/>
                <a:gd name="T100" fmla="*/ 62 w 70"/>
                <a:gd name="T101" fmla="*/ 55 h 91"/>
                <a:gd name="T102" fmla="*/ 66 w 70"/>
                <a:gd name="T103" fmla="*/ 55 h 91"/>
                <a:gd name="T104" fmla="*/ 70 w 70"/>
                <a:gd name="T105" fmla="*/ 5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0" h="91">
                  <a:moveTo>
                    <a:pt x="70" y="55"/>
                  </a:moveTo>
                  <a:lnTo>
                    <a:pt x="70" y="60"/>
                  </a:lnTo>
                  <a:lnTo>
                    <a:pt x="70" y="65"/>
                  </a:lnTo>
                  <a:lnTo>
                    <a:pt x="66" y="65"/>
                  </a:lnTo>
                  <a:lnTo>
                    <a:pt x="62" y="67"/>
                  </a:lnTo>
                  <a:lnTo>
                    <a:pt x="63" y="68"/>
                  </a:lnTo>
                  <a:lnTo>
                    <a:pt x="65" y="71"/>
                  </a:lnTo>
                  <a:lnTo>
                    <a:pt x="68" y="72"/>
                  </a:lnTo>
                  <a:lnTo>
                    <a:pt x="69" y="75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49" y="78"/>
                  </a:lnTo>
                  <a:lnTo>
                    <a:pt x="32" y="81"/>
                  </a:lnTo>
                  <a:lnTo>
                    <a:pt x="15" y="87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89"/>
                  </a:lnTo>
                  <a:lnTo>
                    <a:pt x="0" y="88"/>
                  </a:lnTo>
                  <a:lnTo>
                    <a:pt x="2" y="85"/>
                  </a:lnTo>
                  <a:lnTo>
                    <a:pt x="12" y="80"/>
                  </a:lnTo>
                  <a:lnTo>
                    <a:pt x="25" y="72"/>
                  </a:lnTo>
                  <a:lnTo>
                    <a:pt x="16" y="71"/>
                  </a:lnTo>
                  <a:lnTo>
                    <a:pt x="9" y="67"/>
                  </a:lnTo>
                  <a:lnTo>
                    <a:pt x="12" y="58"/>
                  </a:lnTo>
                  <a:lnTo>
                    <a:pt x="13" y="51"/>
                  </a:lnTo>
                  <a:lnTo>
                    <a:pt x="22" y="51"/>
                  </a:lnTo>
                  <a:lnTo>
                    <a:pt x="30" y="51"/>
                  </a:lnTo>
                  <a:lnTo>
                    <a:pt x="26" y="37"/>
                  </a:lnTo>
                  <a:lnTo>
                    <a:pt x="19" y="25"/>
                  </a:lnTo>
                  <a:lnTo>
                    <a:pt x="10" y="12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6" y="8"/>
                  </a:lnTo>
                  <a:lnTo>
                    <a:pt x="19" y="8"/>
                  </a:lnTo>
                  <a:lnTo>
                    <a:pt x="23" y="5"/>
                  </a:lnTo>
                  <a:lnTo>
                    <a:pt x="26" y="2"/>
                  </a:lnTo>
                  <a:lnTo>
                    <a:pt x="32" y="1"/>
                  </a:lnTo>
                  <a:lnTo>
                    <a:pt x="38" y="1"/>
                  </a:lnTo>
                  <a:lnTo>
                    <a:pt x="39" y="8"/>
                  </a:lnTo>
                  <a:lnTo>
                    <a:pt x="40" y="15"/>
                  </a:lnTo>
                  <a:lnTo>
                    <a:pt x="42" y="24"/>
                  </a:lnTo>
                  <a:lnTo>
                    <a:pt x="46" y="31"/>
                  </a:lnTo>
                  <a:lnTo>
                    <a:pt x="49" y="38"/>
                  </a:lnTo>
                  <a:lnTo>
                    <a:pt x="53" y="45"/>
                  </a:lnTo>
                  <a:lnTo>
                    <a:pt x="58" y="51"/>
                  </a:lnTo>
                  <a:lnTo>
                    <a:pt x="62" y="55"/>
                  </a:lnTo>
                  <a:lnTo>
                    <a:pt x="66" y="55"/>
                  </a:lnTo>
                  <a:lnTo>
                    <a:pt x="70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9" name="Freeform 465"/>
            <p:cNvSpPr/>
            <p:nvPr/>
          </p:nvSpPr>
          <p:spPr bwMode="auto">
            <a:xfrm>
              <a:off x="2359" y="2610"/>
              <a:ext cx="9" cy="4"/>
            </a:xfrm>
            <a:custGeom>
              <a:avLst/>
              <a:gdLst>
                <a:gd name="T0" fmla="*/ 0 w 9"/>
                <a:gd name="T1" fmla="*/ 0 h 4"/>
                <a:gd name="T2" fmla="*/ 4 w 9"/>
                <a:gd name="T3" fmla="*/ 0 h 4"/>
                <a:gd name="T4" fmla="*/ 9 w 9"/>
                <a:gd name="T5" fmla="*/ 0 h 4"/>
                <a:gd name="T6" fmla="*/ 7 w 9"/>
                <a:gd name="T7" fmla="*/ 1 h 4"/>
                <a:gd name="T8" fmla="*/ 7 w 9"/>
                <a:gd name="T9" fmla="*/ 2 h 4"/>
                <a:gd name="T10" fmla="*/ 6 w 9"/>
                <a:gd name="T11" fmla="*/ 2 h 4"/>
                <a:gd name="T12" fmla="*/ 4 w 9"/>
                <a:gd name="T13" fmla="*/ 2 h 4"/>
                <a:gd name="T14" fmla="*/ 2 w 9"/>
                <a:gd name="T15" fmla="*/ 4 h 4"/>
                <a:gd name="T16" fmla="*/ 0 w 9"/>
                <a:gd name="T17" fmla="*/ 4 h 4"/>
                <a:gd name="T18" fmla="*/ 0 w 9"/>
                <a:gd name="T19" fmla="*/ 2 h 4"/>
                <a:gd name="T20" fmla="*/ 0 w 9"/>
                <a:gd name="T2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4" y="0"/>
                  </a:lnTo>
                  <a:lnTo>
                    <a:pt x="9" y="0"/>
                  </a:lnTo>
                  <a:lnTo>
                    <a:pt x="7" y="1"/>
                  </a:lnTo>
                  <a:lnTo>
                    <a:pt x="7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0" name="Freeform 466"/>
            <p:cNvSpPr/>
            <p:nvPr/>
          </p:nvSpPr>
          <p:spPr bwMode="auto">
            <a:xfrm>
              <a:off x="3798" y="2611"/>
              <a:ext cx="49" cy="40"/>
            </a:xfrm>
            <a:custGeom>
              <a:avLst/>
              <a:gdLst>
                <a:gd name="T0" fmla="*/ 23 w 49"/>
                <a:gd name="T1" fmla="*/ 0 h 40"/>
                <a:gd name="T2" fmla="*/ 36 w 49"/>
                <a:gd name="T3" fmla="*/ 1 h 40"/>
                <a:gd name="T4" fmla="*/ 49 w 49"/>
                <a:gd name="T5" fmla="*/ 1 h 40"/>
                <a:gd name="T6" fmla="*/ 49 w 49"/>
                <a:gd name="T7" fmla="*/ 3 h 40"/>
                <a:gd name="T8" fmla="*/ 49 w 49"/>
                <a:gd name="T9" fmla="*/ 3 h 40"/>
                <a:gd name="T10" fmla="*/ 45 w 49"/>
                <a:gd name="T11" fmla="*/ 14 h 40"/>
                <a:gd name="T12" fmla="*/ 42 w 49"/>
                <a:gd name="T13" fmla="*/ 27 h 40"/>
                <a:gd name="T14" fmla="*/ 35 w 49"/>
                <a:gd name="T15" fmla="*/ 31 h 40"/>
                <a:gd name="T16" fmla="*/ 25 w 49"/>
                <a:gd name="T17" fmla="*/ 36 h 40"/>
                <a:gd name="T18" fmla="*/ 20 w 49"/>
                <a:gd name="T19" fmla="*/ 39 h 40"/>
                <a:gd name="T20" fmla="*/ 15 w 49"/>
                <a:gd name="T21" fmla="*/ 40 h 40"/>
                <a:gd name="T22" fmla="*/ 10 w 49"/>
                <a:gd name="T23" fmla="*/ 40 h 40"/>
                <a:gd name="T24" fmla="*/ 6 w 49"/>
                <a:gd name="T25" fmla="*/ 40 h 40"/>
                <a:gd name="T26" fmla="*/ 3 w 49"/>
                <a:gd name="T27" fmla="*/ 39 h 40"/>
                <a:gd name="T28" fmla="*/ 0 w 49"/>
                <a:gd name="T29" fmla="*/ 37 h 40"/>
                <a:gd name="T30" fmla="*/ 5 w 49"/>
                <a:gd name="T31" fmla="*/ 23 h 40"/>
                <a:gd name="T32" fmla="*/ 10 w 49"/>
                <a:gd name="T33" fmla="*/ 9 h 40"/>
                <a:gd name="T34" fmla="*/ 17 w 49"/>
                <a:gd name="T35" fmla="*/ 6 h 40"/>
                <a:gd name="T36" fmla="*/ 23 w 49"/>
                <a:gd name="T3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" h="40">
                  <a:moveTo>
                    <a:pt x="23" y="0"/>
                  </a:moveTo>
                  <a:lnTo>
                    <a:pt x="36" y="1"/>
                  </a:lnTo>
                  <a:lnTo>
                    <a:pt x="49" y="1"/>
                  </a:lnTo>
                  <a:lnTo>
                    <a:pt x="49" y="3"/>
                  </a:lnTo>
                  <a:lnTo>
                    <a:pt x="49" y="3"/>
                  </a:lnTo>
                  <a:lnTo>
                    <a:pt x="45" y="14"/>
                  </a:lnTo>
                  <a:lnTo>
                    <a:pt x="42" y="27"/>
                  </a:lnTo>
                  <a:lnTo>
                    <a:pt x="35" y="31"/>
                  </a:lnTo>
                  <a:lnTo>
                    <a:pt x="25" y="36"/>
                  </a:lnTo>
                  <a:lnTo>
                    <a:pt x="20" y="39"/>
                  </a:lnTo>
                  <a:lnTo>
                    <a:pt x="15" y="40"/>
                  </a:lnTo>
                  <a:lnTo>
                    <a:pt x="10" y="40"/>
                  </a:lnTo>
                  <a:lnTo>
                    <a:pt x="6" y="40"/>
                  </a:lnTo>
                  <a:lnTo>
                    <a:pt x="3" y="39"/>
                  </a:lnTo>
                  <a:lnTo>
                    <a:pt x="0" y="37"/>
                  </a:lnTo>
                  <a:lnTo>
                    <a:pt x="5" y="23"/>
                  </a:lnTo>
                  <a:lnTo>
                    <a:pt x="10" y="9"/>
                  </a:lnTo>
                  <a:lnTo>
                    <a:pt x="17" y="6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1" name="Freeform 467"/>
            <p:cNvSpPr/>
            <p:nvPr/>
          </p:nvSpPr>
          <p:spPr bwMode="auto">
            <a:xfrm>
              <a:off x="2643" y="2620"/>
              <a:ext cx="12" cy="18"/>
            </a:xfrm>
            <a:custGeom>
              <a:avLst/>
              <a:gdLst>
                <a:gd name="T0" fmla="*/ 7 w 12"/>
                <a:gd name="T1" fmla="*/ 0 h 18"/>
                <a:gd name="T2" fmla="*/ 10 w 12"/>
                <a:gd name="T3" fmla="*/ 0 h 18"/>
                <a:gd name="T4" fmla="*/ 12 w 12"/>
                <a:gd name="T5" fmla="*/ 0 h 18"/>
                <a:gd name="T6" fmla="*/ 10 w 12"/>
                <a:gd name="T7" fmla="*/ 5 h 18"/>
                <a:gd name="T8" fmla="*/ 9 w 12"/>
                <a:gd name="T9" fmla="*/ 10 h 18"/>
                <a:gd name="T10" fmla="*/ 6 w 12"/>
                <a:gd name="T11" fmla="*/ 14 h 18"/>
                <a:gd name="T12" fmla="*/ 3 w 12"/>
                <a:gd name="T13" fmla="*/ 18 h 18"/>
                <a:gd name="T14" fmla="*/ 2 w 12"/>
                <a:gd name="T15" fmla="*/ 17 h 18"/>
                <a:gd name="T16" fmla="*/ 0 w 12"/>
                <a:gd name="T17" fmla="*/ 17 h 18"/>
                <a:gd name="T18" fmla="*/ 0 w 12"/>
                <a:gd name="T19" fmla="*/ 12 h 18"/>
                <a:gd name="T20" fmla="*/ 0 w 12"/>
                <a:gd name="T21" fmla="*/ 7 h 18"/>
                <a:gd name="T22" fmla="*/ 3 w 12"/>
                <a:gd name="T23" fmla="*/ 4 h 18"/>
                <a:gd name="T24" fmla="*/ 7 w 12"/>
                <a:gd name="T2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8">
                  <a:moveTo>
                    <a:pt x="7" y="0"/>
                  </a:moveTo>
                  <a:lnTo>
                    <a:pt x="10" y="0"/>
                  </a:lnTo>
                  <a:lnTo>
                    <a:pt x="12" y="0"/>
                  </a:lnTo>
                  <a:lnTo>
                    <a:pt x="10" y="5"/>
                  </a:lnTo>
                  <a:lnTo>
                    <a:pt x="9" y="10"/>
                  </a:lnTo>
                  <a:lnTo>
                    <a:pt x="6" y="14"/>
                  </a:lnTo>
                  <a:lnTo>
                    <a:pt x="3" y="18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4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2" name="Freeform 468"/>
            <p:cNvSpPr/>
            <p:nvPr/>
          </p:nvSpPr>
          <p:spPr bwMode="auto">
            <a:xfrm>
              <a:off x="3317" y="2654"/>
              <a:ext cx="63" cy="57"/>
            </a:xfrm>
            <a:custGeom>
              <a:avLst/>
              <a:gdLst>
                <a:gd name="T0" fmla="*/ 36 w 63"/>
                <a:gd name="T1" fmla="*/ 0 h 57"/>
                <a:gd name="T2" fmla="*/ 39 w 63"/>
                <a:gd name="T3" fmla="*/ 3 h 57"/>
                <a:gd name="T4" fmla="*/ 39 w 63"/>
                <a:gd name="T5" fmla="*/ 6 h 57"/>
                <a:gd name="T6" fmla="*/ 39 w 63"/>
                <a:gd name="T7" fmla="*/ 7 h 57"/>
                <a:gd name="T8" fmla="*/ 37 w 63"/>
                <a:gd name="T9" fmla="*/ 10 h 57"/>
                <a:gd name="T10" fmla="*/ 34 w 63"/>
                <a:gd name="T11" fmla="*/ 14 h 57"/>
                <a:gd name="T12" fmla="*/ 30 w 63"/>
                <a:gd name="T13" fmla="*/ 17 h 57"/>
                <a:gd name="T14" fmla="*/ 34 w 63"/>
                <a:gd name="T15" fmla="*/ 17 h 57"/>
                <a:gd name="T16" fmla="*/ 37 w 63"/>
                <a:gd name="T17" fmla="*/ 17 h 57"/>
                <a:gd name="T18" fmla="*/ 37 w 63"/>
                <a:gd name="T19" fmla="*/ 21 h 57"/>
                <a:gd name="T20" fmla="*/ 37 w 63"/>
                <a:gd name="T21" fmla="*/ 25 h 57"/>
                <a:gd name="T22" fmla="*/ 40 w 63"/>
                <a:gd name="T23" fmla="*/ 24 h 57"/>
                <a:gd name="T24" fmla="*/ 43 w 63"/>
                <a:gd name="T25" fmla="*/ 21 h 57"/>
                <a:gd name="T26" fmla="*/ 47 w 63"/>
                <a:gd name="T27" fmla="*/ 20 h 57"/>
                <a:gd name="T28" fmla="*/ 53 w 63"/>
                <a:gd name="T29" fmla="*/ 18 h 57"/>
                <a:gd name="T30" fmla="*/ 57 w 63"/>
                <a:gd name="T31" fmla="*/ 20 h 57"/>
                <a:gd name="T32" fmla="*/ 63 w 63"/>
                <a:gd name="T33" fmla="*/ 21 h 57"/>
                <a:gd name="T34" fmla="*/ 59 w 63"/>
                <a:gd name="T35" fmla="*/ 38 h 57"/>
                <a:gd name="T36" fmla="*/ 56 w 63"/>
                <a:gd name="T37" fmla="*/ 57 h 57"/>
                <a:gd name="T38" fmla="*/ 50 w 63"/>
                <a:gd name="T39" fmla="*/ 57 h 57"/>
                <a:gd name="T40" fmla="*/ 44 w 63"/>
                <a:gd name="T41" fmla="*/ 57 h 57"/>
                <a:gd name="T42" fmla="*/ 43 w 63"/>
                <a:gd name="T43" fmla="*/ 57 h 57"/>
                <a:gd name="T44" fmla="*/ 40 w 63"/>
                <a:gd name="T45" fmla="*/ 55 h 57"/>
                <a:gd name="T46" fmla="*/ 40 w 63"/>
                <a:gd name="T47" fmla="*/ 51 h 57"/>
                <a:gd name="T48" fmla="*/ 39 w 63"/>
                <a:gd name="T49" fmla="*/ 48 h 57"/>
                <a:gd name="T50" fmla="*/ 37 w 63"/>
                <a:gd name="T51" fmla="*/ 50 h 57"/>
                <a:gd name="T52" fmla="*/ 34 w 63"/>
                <a:gd name="T53" fmla="*/ 51 h 57"/>
                <a:gd name="T54" fmla="*/ 32 w 63"/>
                <a:gd name="T55" fmla="*/ 55 h 57"/>
                <a:gd name="T56" fmla="*/ 27 w 63"/>
                <a:gd name="T57" fmla="*/ 57 h 57"/>
                <a:gd name="T58" fmla="*/ 24 w 63"/>
                <a:gd name="T59" fmla="*/ 51 h 57"/>
                <a:gd name="T60" fmla="*/ 22 w 63"/>
                <a:gd name="T61" fmla="*/ 45 h 57"/>
                <a:gd name="T62" fmla="*/ 12 w 63"/>
                <a:gd name="T63" fmla="*/ 45 h 57"/>
                <a:gd name="T64" fmla="*/ 2 w 63"/>
                <a:gd name="T65" fmla="*/ 47 h 57"/>
                <a:gd name="T66" fmla="*/ 0 w 63"/>
                <a:gd name="T67" fmla="*/ 41 h 57"/>
                <a:gd name="T68" fmla="*/ 0 w 63"/>
                <a:gd name="T69" fmla="*/ 37 h 57"/>
                <a:gd name="T70" fmla="*/ 9 w 63"/>
                <a:gd name="T71" fmla="*/ 30 h 57"/>
                <a:gd name="T72" fmla="*/ 20 w 63"/>
                <a:gd name="T73" fmla="*/ 20 h 57"/>
                <a:gd name="T74" fmla="*/ 30 w 63"/>
                <a:gd name="T75" fmla="*/ 10 h 57"/>
                <a:gd name="T76" fmla="*/ 36 w 63"/>
                <a:gd name="T7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57">
                  <a:moveTo>
                    <a:pt x="36" y="0"/>
                  </a:moveTo>
                  <a:lnTo>
                    <a:pt x="39" y="3"/>
                  </a:lnTo>
                  <a:lnTo>
                    <a:pt x="39" y="6"/>
                  </a:lnTo>
                  <a:lnTo>
                    <a:pt x="39" y="7"/>
                  </a:lnTo>
                  <a:lnTo>
                    <a:pt x="37" y="10"/>
                  </a:lnTo>
                  <a:lnTo>
                    <a:pt x="34" y="14"/>
                  </a:lnTo>
                  <a:lnTo>
                    <a:pt x="30" y="17"/>
                  </a:lnTo>
                  <a:lnTo>
                    <a:pt x="34" y="17"/>
                  </a:lnTo>
                  <a:lnTo>
                    <a:pt x="37" y="17"/>
                  </a:lnTo>
                  <a:lnTo>
                    <a:pt x="37" y="21"/>
                  </a:lnTo>
                  <a:lnTo>
                    <a:pt x="37" y="25"/>
                  </a:lnTo>
                  <a:lnTo>
                    <a:pt x="40" y="24"/>
                  </a:lnTo>
                  <a:lnTo>
                    <a:pt x="43" y="21"/>
                  </a:lnTo>
                  <a:lnTo>
                    <a:pt x="47" y="20"/>
                  </a:lnTo>
                  <a:lnTo>
                    <a:pt x="53" y="18"/>
                  </a:lnTo>
                  <a:lnTo>
                    <a:pt x="57" y="20"/>
                  </a:lnTo>
                  <a:lnTo>
                    <a:pt x="63" y="21"/>
                  </a:lnTo>
                  <a:lnTo>
                    <a:pt x="59" y="38"/>
                  </a:lnTo>
                  <a:lnTo>
                    <a:pt x="56" y="57"/>
                  </a:lnTo>
                  <a:lnTo>
                    <a:pt x="50" y="57"/>
                  </a:lnTo>
                  <a:lnTo>
                    <a:pt x="44" y="57"/>
                  </a:lnTo>
                  <a:lnTo>
                    <a:pt x="43" y="57"/>
                  </a:lnTo>
                  <a:lnTo>
                    <a:pt x="40" y="55"/>
                  </a:lnTo>
                  <a:lnTo>
                    <a:pt x="40" y="51"/>
                  </a:lnTo>
                  <a:lnTo>
                    <a:pt x="39" y="48"/>
                  </a:lnTo>
                  <a:lnTo>
                    <a:pt x="37" y="50"/>
                  </a:lnTo>
                  <a:lnTo>
                    <a:pt x="34" y="51"/>
                  </a:lnTo>
                  <a:lnTo>
                    <a:pt x="32" y="55"/>
                  </a:lnTo>
                  <a:lnTo>
                    <a:pt x="27" y="57"/>
                  </a:lnTo>
                  <a:lnTo>
                    <a:pt x="24" y="51"/>
                  </a:lnTo>
                  <a:lnTo>
                    <a:pt x="22" y="45"/>
                  </a:lnTo>
                  <a:lnTo>
                    <a:pt x="12" y="45"/>
                  </a:lnTo>
                  <a:lnTo>
                    <a:pt x="2" y="47"/>
                  </a:lnTo>
                  <a:lnTo>
                    <a:pt x="0" y="41"/>
                  </a:lnTo>
                  <a:lnTo>
                    <a:pt x="0" y="37"/>
                  </a:lnTo>
                  <a:lnTo>
                    <a:pt x="9" y="30"/>
                  </a:lnTo>
                  <a:lnTo>
                    <a:pt x="20" y="20"/>
                  </a:lnTo>
                  <a:lnTo>
                    <a:pt x="30" y="10"/>
                  </a:ln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3" name="Freeform 469"/>
            <p:cNvSpPr/>
            <p:nvPr/>
          </p:nvSpPr>
          <p:spPr bwMode="auto">
            <a:xfrm>
              <a:off x="2987" y="2684"/>
              <a:ext cx="106" cy="85"/>
            </a:xfrm>
            <a:custGeom>
              <a:avLst/>
              <a:gdLst>
                <a:gd name="T0" fmla="*/ 43 w 106"/>
                <a:gd name="T1" fmla="*/ 0 h 85"/>
                <a:gd name="T2" fmla="*/ 39 w 106"/>
                <a:gd name="T3" fmla="*/ 3 h 85"/>
                <a:gd name="T4" fmla="*/ 33 w 106"/>
                <a:gd name="T5" fmla="*/ 7 h 85"/>
                <a:gd name="T6" fmla="*/ 26 w 106"/>
                <a:gd name="T7" fmla="*/ 8 h 85"/>
                <a:gd name="T8" fmla="*/ 20 w 106"/>
                <a:gd name="T9" fmla="*/ 11 h 85"/>
                <a:gd name="T10" fmla="*/ 15 w 106"/>
                <a:gd name="T11" fmla="*/ 14 h 85"/>
                <a:gd name="T12" fmla="*/ 9 w 106"/>
                <a:gd name="T13" fmla="*/ 17 h 85"/>
                <a:gd name="T14" fmla="*/ 5 w 106"/>
                <a:gd name="T15" fmla="*/ 21 h 85"/>
                <a:gd name="T16" fmla="*/ 0 w 106"/>
                <a:gd name="T17" fmla="*/ 27 h 85"/>
                <a:gd name="T18" fmla="*/ 2 w 106"/>
                <a:gd name="T19" fmla="*/ 28 h 85"/>
                <a:gd name="T20" fmla="*/ 2 w 106"/>
                <a:gd name="T21" fmla="*/ 30 h 85"/>
                <a:gd name="T22" fmla="*/ 10 w 106"/>
                <a:gd name="T23" fmla="*/ 28 h 85"/>
                <a:gd name="T24" fmla="*/ 17 w 106"/>
                <a:gd name="T25" fmla="*/ 27 h 85"/>
                <a:gd name="T26" fmla="*/ 22 w 106"/>
                <a:gd name="T27" fmla="*/ 23 h 85"/>
                <a:gd name="T28" fmla="*/ 29 w 106"/>
                <a:gd name="T29" fmla="*/ 20 h 85"/>
                <a:gd name="T30" fmla="*/ 45 w 106"/>
                <a:gd name="T31" fmla="*/ 25 h 85"/>
                <a:gd name="T32" fmla="*/ 63 w 106"/>
                <a:gd name="T33" fmla="*/ 31 h 85"/>
                <a:gd name="T34" fmla="*/ 62 w 106"/>
                <a:gd name="T35" fmla="*/ 33 h 85"/>
                <a:gd name="T36" fmla="*/ 62 w 106"/>
                <a:gd name="T37" fmla="*/ 34 h 85"/>
                <a:gd name="T38" fmla="*/ 50 w 106"/>
                <a:gd name="T39" fmla="*/ 37 h 85"/>
                <a:gd name="T40" fmla="*/ 42 w 106"/>
                <a:gd name="T41" fmla="*/ 41 h 85"/>
                <a:gd name="T42" fmla="*/ 33 w 106"/>
                <a:gd name="T43" fmla="*/ 45 h 85"/>
                <a:gd name="T44" fmla="*/ 27 w 106"/>
                <a:gd name="T45" fmla="*/ 51 h 85"/>
                <a:gd name="T46" fmla="*/ 22 w 106"/>
                <a:gd name="T47" fmla="*/ 58 h 85"/>
                <a:gd name="T48" fmla="*/ 17 w 106"/>
                <a:gd name="T49" fmla="*/ 65 h 85"/>
                <a:gd name="T50" fmla="*/ 13 w 106"/>
                <a:gd name="T51" fmla="*/ 74 h 85"/>
                <a:gd name="T52" fmla="*/ 10 w 106"/>
                <a:gd name="T53" fmla="*/ 84 h 85"/>
                <a:gd name="T54" fmla="*/ 10 w 106"/>
                <a:gd name="T55" fmla="*/ 85 h 85"/>
                <a:gd name="T56" fmla="*/ 12 w 106"/>
                <a:gd name="T57" fmla="*/ 85 h 85"/>
                <a:gd name="T58" fmla="*/ 17 w 106"/>
                <a:gd name="T59" fmla="*/ 85 h 85"/>
                <a:gd name="T60" fmla="*/ 23 w 106"/>
                <a:gd name="T61" fmla="*/ 85 h 85"/>
                <a:gd name="T62" fmla="*/ 30 w 106"/>
                <a:gd name="T63" fmla="*/ 70 h 85"/>
                <a:gd name="T64" fmla="*/ 37 w 106"/>
                <a:gd name="T65" fmla="*/ 55 h 85"/>
                <a:gd name="T66" fmla="*/ 43 w 106"/>
                <a:gd name="T67" fmla="*/ 50 h 85"/>
                <a:gd name="T68" fmla="*/ 49 w 106"/>
                <a:gd name="T69" fmla="*/ 45 h 85"/>
                <a:gd name="T70" fmla="*/ 56 w 106"/>
                <a:gd name="T71" fmla="*/ 41 h 85"/>
                <a:gd name="T72" fmla="*/ 66 w 106"/>
                <a:gd name="T73" fmla="*/ 38 h 85"/>
                <a:gd name="T74" fmla="*/ 66 w 106"/>
                <a:gd name="T75" fmla="*/ 40 h 85"/>
                <a:gd name="T76" fmla="*/ 66 w 106"/>
                <a:gd name="T77" fmla="*/ 41 h 85"/>
                <a:gd name="T78" fmla="*/ 67 w 106"/>
                <a:gd name="T79" fmla="*/ 48 h 85"/>
                <a:gd name="T80" fmla="*/ 66 w 106"/>
                <a:gd name="T81" fmla="*/ 54 h 85"/>
                <a:gd name="T82" fmla="*/ 65 w 106"/>
                <a:gd name="T83" fmla="*/ 60 h 85"/>
                <a:gd name="T84" fmla="*/ 63 w 106"/>
                <a:gd name="T85" fmla="*/ 65 h 85"/>
                <a:gd name="T86" fmla="*/ 70 w 106"/>
                <a:gd name="T87" fmla="*/ 65 h 85"/>
                <a:gd name="T88" fmla="*/ 77 w 106"/>
                <a:gd name="T89" fmla="*/ 67 h 85"/>
                <a:gd name="T90" fmla="*/ 85 w 106"/>
                <a:gd name="T91" fmla="*/ 58 h 85"/>
                <a:gd name="T92" fmla="*/ 92 w 106"/>
                <a:gd name="T93" fmla="*/ 48 h 85"/>
                <a:gd name="T94" fmla="*/ 97 w 106"/>
                <a:gd name="T95" fmla="*/ 51 h 85"/>
                <a:gd name="T96" fmla="*/ 105 w 106"/>
                <a:gd name="T97" fmla="*/ 50 h 85"/>
                <a:gd name="T98" fmla="*/ 106 w 106"/>
                <a:gd name="T99" fmla="*/ 48 h 85"/>
                <a:gd name="T100" fmla="*/ 106 w 106"/>
                <a:gd name="T101" fmla="*/ 47 h 85"/>
                <a:gd name="T102" fmla="*/ 87 w 106"/>
                <a:gd name="T103" fmla="*/ 35 h 85"/>
                <a:gd name="T104" fmla="*/ 70 w 106"/>
                <a:gd name="T105" fmla="*/ 25 h 85"/>
                <a:gd name="T106" fmla="*/ 72 w 106"/>
                <a:gd name="T107" fmla="*/ 20 h 85"/>
                <a:gd name="T108" fmla="*/ 73 w 106"/>
                <a:gd name="T109" fmla="*/ 15 h 85"/>
                <a:gd name="T110" fmla="*/ 66 w 106"/>
                <a:gd name="T111" fmla="*/ 8 h 85"/>
                <a:gd name="T112" fmla="*/ 59 w 106"/>
                <a:gd name="T113" fmla="*/ 3 h 85"/>
                <a:gd name="T114" fmla="*/ 52 w 106"/>
                <a:gd name="T115" fmla="*/ 1 h 85"/>
                <a:gd name="T116" fmla="*/ 43 w 106"/>
                <a:gd name="T1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" h="85">
                  <a:moveTo>
                    <a:pt x="43" y="0"/>
                  </a:moveTo>
                  <a:lnTo>
                    <a:pt x="39" y="3"/>
                  </a:lnTo>
                  <a:lnTo>
                    <a:pt x="33" y="7"/>
                  </a:lnTo>
                  <a:lnTo>
                    <a:pt x="26" y="8"/>
                  </a:lnTo>
                  <a:lnTo>
                    <a:pt x="20" y="11"/>
                  </a:lnTo>
                  <a:lnTo>
                    <a:pt x="15" y="14"/>
                  </a:lnTo>
                  <a:lnTo>
                    <a:pt x="9" y="17"/>
                  </a:lnTo>
                  <a:lnTo>
                    <a:pt x="5" y="21"/>
                  </a:lnTo>
                  <a:lnTo>
                    <a:pt x="0" y="27"/>
                  </a:lnTo>
                  <a:lnTo>
                    <a:pt x="2" y="28"/>
                  </a:lnTo>
                  <a:lnTo>
                    <a:pt x="2" y="30"/>
                  </a:lnTo>
                  <a:lnTo>
                    <a:pt x="10" y="28"/>
                  </a:lnTo>
                  <a:lnTo>
                    <a:pt x="17" y="27"/>
                  </a:lnTo>
                  <a:lnTo>
                    <a:pt x="22" y="23"/>
                  </a:lnTo>
                  <a:lnTo>
                    <a:pt x="29" y="20"/>
                  </a:lnTo>
                  <a:lnTo>
                    <a:pt x="45" y="25"/>
                  </a:lnTo>
                  <a:lnTo>
                    <a:pt x="63" y="31"/>
                  </a:lnTo>
                  <a:lnTo>
                    <a:pt x="62" y="33"/>
                  </a:lnTo>
                  <a:lnTo>
                    <a:pt x="62" y="34"/>
                  </a:lnTo>
                  <a:lnTo>
                    <a:pt x="50" y="37"/>
                  </a:lnTo>
                  <a:lnTo>
                    <a:pt x="42" y="41"/>
                  </a:lnTo>
                  <a:lnTo>
                    <a:pt x="33" y="45"/>
                  </a:lnTo>
                  <a:lnTo>
                    <a:pt x="27" y="51"/>
                  </a:lnTo>
                  <a:lnTo>
                    <a:pt x="22" y="58"/>
                  </a:lnTo>
                  <a:lnTo>
                    <a:pt x="17" y="65"/>
                  </a:lnTo>
                  <a:lnTo>
                    <a:pt x="13" y="74"/>
                  </a:lnTo>
                  <a:lnTo>
                    <a:pt x="10" y="84"/>
                  </a:lnTo>
                  <a:lnTo>
                    <a:pt x="10" y="85"/>
                  </a:lnTo>
                  <a:lnTo>
                    <a:pt x="12" y="85"/>
                  </a:lnTo>
                  <a:lnTo>
                    <a:pt x="17" y="85"/>
                  </a:lnTo>
                  <a:lnTo>
                    <a:pt x="23" y="85"/>
                  </a:lnTo>
                  <a:lnTo>
                    <a:pt x="30" y="70"/>
                  </a:lnTo>
                  <a:lnTo>
                    <a:pt x="37" y="55"/>
                  </a:lnTo>
                  <a:lnTo>
                    <a:pt x="43" y="50"/>
                  </a:lnTo>
                  <a:lnTo>
                    <a:pt x="49" y="45"/>
                  </a:lnTo>
                  <a:lnTo>
                    <a:pt x="56" y="41"/>
                  </a:lnTo>
                  <a:lnTo>
                    <a:pt x="66" y="38"/>
                  </a:lnTo>
                  <a:lnTo>
                    <a:pt x="66" y="40"/>
                  </a:lnTo>
                  <a:lnTo>
                    <a:pt x="66" y="41"/>
                  </a:lnTo>
                  <a:lnTo>
                    <a:pt x="67" y="48"/>
                  </a:lnTo>
                  <a:lnTo>
                    <a:pt x="66" y="54"/>
                  </a:lnTo>
                  <a:lnTo>
                    <a:pt x="65" y="60"/>
                  </a:lnTo>
                  <a:lnTo>
                    <a:pt x="63" y="65"/>
                  </a:lnTo>
                  <a:lnTo>
                    <a:pt x="70" y="65"/>
                  </a:lnTo>
                  <a:lnTo>
                    <a:pt x="77" y="67"/>
                  </a:lnTo>
                  <a:lnTo>
                    <a:pt x="85" y="58"/>
                  </a:lnTo>
                  <a:lnTo>
                    <a:pt x="92" y="48"/>
                  </a:lnTo>
                  <a:lnTo>
                    <a:pt x="97" y="51"/>
                  </a:lnTo>
                  <a:lnTo>
                    <a:pt x="105" y="50"/>
                  </a:lnTo>
                  <a:lnTo>
                    <a:pt x="106" y="48"/>
                  </a:lnTo>
                  <a:lnTo>
                    <a:pt x="106" y="47"/>
                  </a:lnTo>
                  <a:lnTo>
                    <a:pt x="87" y="35"/>
                  </a:lnTo>
                  <a:lnTo>
                    <a:pt x="70" y="25"/>
                  </a:lnTo>
                  <a:lnTo>
                    <a:pt x="72" y="20"/>
                  </a:lnTo>
                  <a:lnTo>
                    <a:pt x="73" y="15"/>
                  </a:lnTo>
                  <a:lnTo>
                    <a:pt x="66" y="8"/>
                  </a:lnTo>
                  <a:lnTo>
                    <a:pt x="59" y="3"/>
                  </a:lnTo>
                  <a:lnTo>
                    <a:pt x="52" y="1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4" name="Freeform 470"/>
            <p:cNvSpPr/>
            <p:nvPr/>
          </p:nvSpPr>
          <p:spPr bwMode="auto">
            <a:xfrm>
              <a:off x="4170" y="2701"/>
              <a:ext cx="157" cy="90"/>
            </a:xfrm>
            <a:custGeom>
              <a:avLst/>
              <a:gdLst>
                <a:gd name="T0" fmla="*/ 51 w 157"/>
                <a:gd name="T1" fmla="*/ 20 h 90"/>
                <a:gd name="T2" fmla="*/ 39 w 157"/>
                <a:gd name="T3" fmla="*/ 14 h 90"/>
                <a:gd name="T4" fmla="*/ 29 w 157"/>
                <a:gd name="T5" fmla="*/ 14 h 90"/>
                <a:gd name="T6" fmla="*/ 22 w 157"/>
                <a:gd name="T7" fmla="*/ 23 h 90"/>
                <a:gd name="T8" fmla="*/ 17 w 157"/>
                <a:gd name="T9" fmla="*/ 31 h 90"/>
                <a:gd name="T10" fmla="*/ 11 w 157"/>
                <a:gd name="T11" fmla="*/ 46 h 90"/>
                <a:gd name="T12" fmla="*/ 11 w 157"/>
                <a:gd name="T13" fmla="*/ 70 h 90"/>
                <a:gd name="T14" fmla="*/ 5 w 157"/>
                <a:gd name="T15" fmla="*/ 87 h 90"/>
                <a:gd name="T16" fmla="*/ 9 w 157"/>
                <a:gd name="T17" fmla="*/ 88 h 90"/>
                <a:gd name="T18" fmla="*/ 29 w 157"/>
                <a:gd name="T19" fmla="*/ 84 h 90"/>
                <a:gd name="T20" fmla="*/ 57 w 157"/>
                <a:gd name="T21" fmla="*/ 74 h 90"/>
                <a:gd name="T22" fmla="*/ 75 w 157"/>
                <a:gd name="T23" fmla="*/ 67 h 90"/>
                <a:gd name="T24" fmla="*/ 82 w 157"/>
                <a:gd name="T25" fmla="*/ 67 h 90"/>
                <a:gd name="T26" fmla="*/ 91 w 157"/>
                <a:gd name="T27" fmla="*/ 70 h 90"/>
                <a:gd name="T28" fmla="*/ 99 w 157"/>
                <a:gd name="T29" fmla="*/ 78 h 90"/>
                <a:gd name="T30" fmla="*/ 118 w 157"/>
                <a:gd name="T31" fmla="*/ 81 h 90"/>
                <a:gd name="T32" fmla="*/ 144 w 157"/>
                <a:gd name="T33" fmla="*/ 78 h 90"/>
                <a:gd name="T34" fmla="*/ 157 w 157"/>
                <a:gd name="T35" fmla="*/ 76 h 90"/>
                <a:gd name="T36" fmla="*/ 149 w 157"/>
                <a:gd name="T37" fmla="*/ 70 h 90"/>
                <a:gd name="T38" fmla="*/ 142 w 157"/>
                <a:gd name="T39" fmla="*/ 61 h 90"/>
                <a:gd name="T40" fmla="*/ 135 w 157"/>
                <a:gd name="T41" fmla="*/ 53 h 90"/>
                <a:gd name="T42" fmla="*/ 119 w 157"/>
                <a:gd name="T43" fmla="*/ 47 h 90"/>
                <a:gd name="T44" fmla="*/ 107 w 157"/>
                <a:gd name="T45" fmla="*/ 38 h 90"/>
                <a:gd name="T46" fmla="*/ 101 w 157"/>
                <a:gd name="T47" fmla="*/ 31 h 90"/>
                <a:gd name="T48" fmla="*/ 101 w 157"/>
                <a:gd name="T49" fmla="*/ 26 h 90"/>
                <a:gd name="T50" fmla="*/ 105 w 157"/>
                <a:gd name="T51" fmla="*/ 21 h 90"/>
                <a:gd name="T52" fmla="*/ 109 w 157"/>
                <a:gd name="T53" fmla="*/ 20 h 90"/>
                <a:gd name="T54" fmla="*/ 107 w 157"/>
                <a:gd name="T55" fmla="*/ 17 h 90"/>
                <a:gd name="T56" fmla="*/ 111 w 157"/>
                <a:gd name="T57" fmla="*/ 13 h 90"/>
                <a:gd name="T58" fmla="*/ 117 w 157"/>
                <a:gd name="T59" fmla="*/ 4 h 90"/>
                <a:gd name="T60" fmla="*/ 111 w 157"/>
                <a:gd name="T61" fmla="*/ 1 h 90"/>
                <a:gd name="T62" fmla="*/ 101 w 157"/>
                <a:gd name="T63" fmla="*/ 6 h 90"/>
                <a:gd name="T64" fmla="*/ 84 w 157"/>
                <a:gd name="T65" fmla="*/ 14 h 90"/>
                <a:gd name="T66" fmla="*/ 75 w 157"/>
                <a:gd name="T67" fmla="*/ 18 h 90"/>
                <a:gd name="T68" fmla="*/ 79 w 157"/>
                <a:gd name="T69" fmla="*/ 21 h 90"/>
                <a:gd name="T70" fmla="*/ 82 w 157"/>
                <a:gd name="T71" fmla="*/ 24 h 90"/>
                <a:gd name="T72" fmla="*/ 82 w 157"/>
                <a:gd name="T73" fmla="*/ 31 h 90"/>
                <a:gd name="T74" fmla="*/ 75 w 157"/>
                <a:gd name="T75" fmla="*/ 36 h 90"/>
                <a:gd name="T76" fmla="*/ 67 w 157"/>
                <a:gd name="T77" fmla="*/ 40 h 90"/>
                <a:gd name="T78" fmla="*/ 58 w 157"/>
                <a:gd name="T79" fmla="*/ 3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7" h="90">
                  <a:moveTo>
                    <a:pt x="58" y="23"/>
                  </a:moveTo>
                  <a:lnTo>
                    <a:pt x="51" y="20"/>
                  </a:lnTo>
                  <a:lnTo>
                    <a:pt x="42" y="16"/>
                  </a:lnTo>
                  <a:lnTo>
                    <a:pt x="39" y="14"/>
                  </a:lnTo>
                  <a:lnTo>
                    <a:pt x="35" y="13"/>
                  </a:lnTo>
                  <a:lnTo>
                    <a:pt x="29" y="14"/>
                  </a:lnTo>
                  <a:lnTo>
                    <a:pt x="24" y="16"/>
                  </a:lnTo>
                  <a:lnTo>
                    <a:pt x="22" y="23"/>
                  </a:lnTo>
                  <a:lnTo>
                    <a:pt x="21" y="28"/>
                  </a:lnTo>
                  <a:lnTo>
                    <a:pt x="17" y="31"/>
                  </a:lnTo>
                  <a:lnTo>
                    <a:pt x="11" y="33"/>
                  </a:lnTo>
                  <a:lnTo>
                    <a:pt x="11" y="46"/>
                  </a:lnTo>
                  <a:lnTo>
                    <a:pt x="11" y="57"/>
                  </a:lnTo>
                  <a:lnTo>
                    <a:pt x="11" y="70"/>
                  </a:lnTo>
                  <a:lnTo>
                    <a:pt x="11" y="84"/>
                  </a:lnTo>
                  <a:lnTo>
                    <a:pt x="5" y="87"/>
                  </a:lnTo>
                  <a:lnTo>
                    <a:pt x="0" y="90"/>
                  </a:lnTo>
                  <a:lnTo>
                    <a:pt x="9" y="88"/>
                  </a:lnTo>
                  <a:lnTo>
                    <a:pt x="19" y="87"/>
                  </a:lnTo>
                  <a:lnTo>
                    <a:pt x="29" y="84"/>
                  </a:lnTo>
                  <a:lnTo>
                    <a:pt x="38" y="81"/>
                  </a:lnTo>
                  <a:lnTo>
                    <a:pt x="57" y="74"/>
                  </a:lnTo>
                  <a:lnTo>
                    <a:pt x="74" y="67"/>
                  </a:lnTo>
                  <a:lnTo>
                    <a:pt x="75" y="67"/>
                  </a:lnTo>
                  <a:lnTo>
                    <a:pt x="77" y="67"/>
                  </a:lnTo>
                  <a:lnTo>
                    <a:pt x="82" y="67"/>
                  </a:lnTo>
                  <a:lnTo>
                    <a:pt x="87" y="68"/>
                  </a:lnTo>
                  <a:lnTo>
                    <a:pt x="91" y="70"/>
                  </a:lnTo>
                  <a:lnTo>
                    <a:pt x="94" y="73"/>
                  </a:lnTo>
                  <a:lnTo>
                    <a:pt x="99" y="78"/>
                  </a:lnTo>
                  <a:lnTo>
                    <a:pt x="107" y="81"/>
                  </a:lnTo>
                  <a:lnTo>
                    <a:pt x="118" y="81"/>
                  </a:lnTo>
                  <a:lnTo>
                    <a:pt x="131" y="80"/>
                  </a:lnTo>
                  <a:lnTo>
                    <a:pt x="144" y="78"/>
                  </a:lnTo>
                  <a:lnTo>
                    <a:pt x="157" y="77"/>
                  </a:lnTo>
                  <a:lnTo>
                    <a:pt x="157" y="76"/>
                  </a:lnTo>
                  <a:lnTo>
                    <a:pt x="157" y="73"/>
                  </a:lnTo>
                  <a:lnTo>
                    <a:pt x="149" y="70"/>
                  </a:lnTo>
                  <a:lnTo>
                    <a:pt x="145" y="67"/>
                  </a:lnTo>
                  <a:lnTo>
                    <a:pt x="142" y="61"/>
                  </a:lnTo>
                  <a:lnTo>
                    <a:pt x="141" y="54"/>
                  </a:lnTo>
                  <a:lnTo>
                    <a:pt x="135" y="53"/>
                  </a:lnTo>
                  <a:lnTo>
                    <a:pt x="128" y="50"/>
                  </a:lnTo>
                  <a:lnTo>
                    <a:pt x="119" y="47"/>
                  </a:lnTo>
                  <a:lnTo>
                    <a:pt x="112" y="43"/>
                  </a:lnTo>
                  <a:lnTo>
                    <a:pt x="107" y="38"/>
                  </a:lnTo>
                  <a:lnTo>
                    <a:pt x="102" y="34"/>
                  </a:lnTo>
                  <a:lnTo>
                    <a:pt x="101" y="31"/>
                  </a:lnTo>
                  <a:lnTo>
                    <a:pt x="101" y="28"/>
                  </a:lnTo>
                  <a:lnTo>
                    <a:pt x="101" y="26"/>
                  </a:lnTo>
                  <a:lnTo>
                    <a:pt x="102" y="23"/>
                  </a:lnTo>
                  <a:lnTo>
                    <a:pt x="105" y="21"/>
                  </a:lnTo>
                  <a:lnTo>
                    <a:pt x="109" y="20"/>
                  </a:lnTo>
                  <a:lnTo>
                    <a:pt x="109" y="20"/>
                  </a:lnTo>
                  <a:lnTo>
                    <a:pt x="109" y="18"/>
                  </a:lnTo>
                  <a:lnTo>
                    <a:pt x="107" y="17"/>
                  </a:lnTo>
                  <a:lnTo>
                    <a:pt x="104" y="16"/>
                  </a:lnTo>
                  <a:lnTo>
                    <a:pt x="111" y="13"/>
                  </a:lnTo>
                  <a:lnTo>
                    <a:pt x="118" y="7"/>
                  </a:lnTo>
                  <a:lnTo>
                    <a:pt x="117" y="4"/>
                  </a:lnTo>
                  <a:lnTo>
                    <a:pt x="115" y="3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1" y="6"/>
                  </a:lnTo>
                  <a:lnTo>
                    <a:pt x="92" y="10"/>
                  </a:lnTo>
                  <a:lnTo>
                    <a:pt x="84" y="14"/>
                  </a:lnTo>
                  <a:lnTo>
                    <a:pt x="74" y="17"/>
                  </a:lnTo>
                  <a:lnTo>
                    <a:pt x="75" y="18"/>
                  </a:lnTo>
                  <a:lnTo>
                    <a:pt x="75" y="20"/>
                  </a:lnTo>
                  <a:lnTo>
                    <a:pt x="79" y="21"/>
                  </a:lnTo>
                  <a:lnTo>
                    <a:pt x="81" y="23"/>
                  </a:lnTo>
                  <a:lnTo>
                    <a:pt x="82" y="24"/>
                  </a:lnTo>
                  <a:lnTo>
                    <a:pt x="84" y="28"/>
                  </a:lnTo>
                  <a:lnTo>
                    <a:pt x="82" y="31"/>
                  </a:lnTo>
                  <a:lnTo>
                    <a:pt x="81" y="33"/>
                  </a:lnTo>
                  <a:lnTo>
                    <a:pt x="75" y="36"/>
                  </a:lnTo>
                  <a:lnTo>
                    <a:pt x="71" y="38"/>
                  </a:lnTo>
                  <a:lnTo>
                    <a:pt x="67" y="40"/>
                  </a:lnTo>
                  <a:lnTo>
                    <a:pt x="59" y="40"/>
                  </a:lnTo>
                  <a:lnTo>
                    <a:pt x="58" y="31"/>
                  </a:lnTo>
                  <a:lnTo>
                    <a:pt x="58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5" name="Freeform 471"/>
            <p:cNvSpPr/>
            <p:nvPr/>
          </p:nvSpPr>
          <p:spPr bwMode="auto">
            <a:xfrm>
              <a:off x="4365" y="2705"/>
              <a:ext cx="97" cy="132"/>
            </a:xfrm>
            <a:custGeom>
              <a:avLst/>
              <a:gdLst>
                <a:gd name="T0" fmla="*/ 43 w 97"/>
                <a:gd name="T1" fmla="*/ 24 h 132"/>
                <a:gd name="T2" fmla="*/ 53 w 97"/>
                <a:gd name="T3" fmla="*/ 24 h 132"/>
                <a:gd name="T4" fmla="*/ 61 w 97"/>
                <a:gd name="T5" fmla="*/ 23 h 132"/>
                <a:gd name="T6" fmla="*/ 61 w 97"/>
                <a:gd name="T7" fmla="*/ 14 h 132"/>
                <a:gd name="T8" fmla="*/ 60 w 97"/>
                <a:gd name="T9" fmla="*/ 4 h 132"/>
                <a:gd name="T10" fmla="*/ 56 w 97"/>
                <a:gd name="T11" fmla="*/ 2 h 132"/>
                <a:gd name="T12" fmla="*/ 52 w 97"/>
                <a:gd name="T13" fmla="*/ 0 h 132"/>
                <a:gd name="T14" fmla="*/ 37 w 97"/>
                <a:gd name="T15" fmla="*/ 6 h 132"/>
                <a:gd name="T16" fmla="*/ 23 w 97"/>
                <a:gd name="T17" fmla="*/ 12 h 132"/>
                <a:gd name="T18" fmla="*/ 17 w 97"/>
                <a:gd name="T19" fmla="*/ 14 h 132"/>
                <a:gd name="T20" fmla="*/ 12 w 97"/>
                <a:gd name="T21" fmla="*/ 17 h 132"/>
                <a:gd name="T22" fmla="*/ 6 w 97"/>
                <a:gd name="T23" fmla="*/ 22 h 132"/>
                <a:gd name="T24" fmla="*/ 0 w 97"/>
                <a:gd name="T25" fmla="*/ 27 h 132"/>
                <a:gd name="T26" fmla="*/ 2 w 97"/>
                <a:gd name="T27" fmla="*/ 33 h 132"/>
                <a:gd name="T28" fmla="*/ 3 w 97"/>
                <a:gd name="T29" fmla="*/ 36 h 132"/>
                <a:gd name="T30" fmla="*/ 6 w 97"/>
                <a:gd name="T31" fmla="*/ 37 h 132"/>
                <a:gd name="T32" fmla="*/ 7 w 97"/>
                <a:gd name="T33" fmla="*/ 40 h 132"/>
                <a:gd name="T34" fmla="*/ 13 w 97"/>
                <a:gd name="T35" fmla="*/ 43 h 132"/>
                <a:gd name="T36" fmla="*/ 19 w 97"/>
                <a:gd name="T37" fmla="*/ 47 h 132"/>
                <a:gd name="T38" fmla="*/ 24 w 97"/>
                <a:gd name="T39" fmla="*/ 59 h 132"/>
                <a:gd name="T40" fmla="*/ 27 w 97"/>
                <a:gd name="T41" fmla="*/ 67 h 132"/>
                <a:gd name="T42" fmla="*/ 30 w 97"/>
                <a:gd name="T43" fmla="*/ 72 h 132"/>
                <a:gd name="T44" fmla="*/ 34 w 97"/>
                <a:gd name="T45" fmla="*/ 76 h 132"/>
                <a:gd name="T46" fmla="*/ 42 w 97"/>
                <a:gd name="T47" fmla="*/ 79 h 132"/>
                <a:gd name="T48" fmla="*/ 52 w 97"/>
                <a:gd name="T49" fmla="*/ 82 h 132"/>
                <a:gd name="T50" fmla="*/ 49 w 97"/>
                <a:gd name="T51" fmla="*/ 87 h 132"/>
                <a:gd name="T52" fmla="*/ 44 w 97"/>
                <a:gd name="T53" fmla="*/ 90 h 132"/>
                <a:gd name="T54" fmla="*/ 39 w 97"/>
                <a:gd name="T55" fmla="*/ 93 h 132"/>
                <a:gd name="T56" fmla="*/ 33 w 97"/>
                <a:gd name="T57" fmla="*/ 96 h 132"/>
                <a:gd name="T58" fmla="*/ 33 w 97"/>
                <a:gd name="T59" fmla="*/ 100 h 132"/>
                <a:gd name="T60" fmla="*/ 33 w 97"/>
                <a:gd name="T61" fmla="*/ 104 h 132"/>
                <a:gd name="T62" fmla="*/ 39 w 97"/>
                <a:gd name="T63" fmla="*/ 112 h 132"/>
                <a:gd name="T64" fmla="*/ 43 w 97"/>
                <a:gd name="T65" fmla="*/ 117 h 132"/>
                <a:gd name="T66" fmla="*/ 49 w 97"/>
                <a:gd name="T67" fmla="*/ 122 h 132"/>
                <a:gd name="T68" fmla="*/ 54 w 97"/>
                <a:gd name="T69" fmla="*/ 126 h 132"/>
                <a:gd name="T70" fmla="*/ 61 w 97"/>
                <a:gd name="T71" fmla="*/ 129 h 132"/>
                <a:gd name="T72" fmla="*/ 70 w 97"/>
                <a:gd name="T73" fmla="*/ 132 h 132"/>
                <a:gd name="T74" fmla="*/ 80 w 97"/>
                <a:gd name="T75" fmla="*/ 132 h 132"/>
                <a:gd name="T76" fmla="*/ 93 w 97"/>
                <a:gd name="T77" fmla="*/ 132 h 132"/>
                <a:gd name="T78" fmla="*/ 96 w 97"/>
                <a:gd name="T79" fmla="*/ 129 h 132"/>
                <a:gd name="T80" fmla="*/ 97 w 97"/>
                <a:gd name="T81" fmla="*/ 126 h 132"/>
                <a:gd name="T82" fmla="*/ 96 w 97"/>
                <a:gd name="T83" fmla="*/ 124 h 132"/>
                <a:gd name="T84" fmla="*/ 94 w 97"/>
                <a:gd name="T85" fmla="*/ 122 h 132"/>
                <a:gd name="T86" fmla="*/ 90 w 97"/>
                <a:gd name="T87" fmla="*/ 120 h 132"/>
                <a:gd name="T88" fmla="*/ 84 w 97"/>
                <a:gd name="T89" fmla="*/ 119 h 132"/>
                <a:gd name="T90" fmla="*/ 83 w 97"/>
                <a:gd name="T91" fmla="*/ 104 h 132"/>
                <a:gd name="T92" fmla="*/ 80 w 97"/>
                <a:gd name="T93" fmla="*/ 90 h 132"/>
                <a:gd name="T94" fmla="*/ 76 w 97"/>
                <a:gd name="T95" fmla="*/ 80 h 132"/>
                <a:gd name="T96" fmla="*/ 70 w 97"/>
                <a:gd name="T97" fmla="*/ 70 h 132"/>
                <a:gd name="T98" fmla="*/ 57 w 97"/>
                <a:gd name="T99" fmla="*/ 53 h 132"/>
                <a:gd name="T100" fmla="*/ 43 w 97"/>
                <a:gd name="T101" fmla="*/ 36 h 132"/>
                <a:gd name="T102" fmla="*/ 43 w 97"/>
                <a:gd name="T103" fmla="*/ 30 h 132"/>
                <a:gd name="T104" fmla="*/ 43 w 97"/>
                <a:gd name="T105" fmla="*/ 2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" h="132">
                  <a:moveTo>
                    <a:pt x="43" y="24"/>
                  </a:moveTo>
                  <a:lnTo>
                    <a:pt x="53" y="24"/>
                  </a:lnTo>
                  <a:lnTo>
                    <a:pt x="61" y="23"/>
                  </a:lnTo>
                  <a:lnTo>
                    <a:pt x="61" y="14"/>
                  </a:lnTo>
                  <a:lnTo>
                    <a:pt x="60" y="4"/>
                  </a:lnTo>
                  <a:lnTo>
                    <a:pt x="56" y="2"/>
                  </a:lnTo>
                  <a:lnTo>
                    <a:pt x="52" y="0"/>
                  </a:lnTo>
                  <a:lnTo>
                    <a:pt x="37" y="6"/>
                  </a:lnTo>
                  <a:lnTo>
                    <a:pt x="23" y="12"/>
                  </a:lnTo>
                  <a:lnTo>
                    <a:pt x="17" y="14"/>
                  </a:lnTo>
                  <a:lnTo>
                    <a:pt x="12" y="17"/>
                  </a:lnTo>
                  <a:lnTo>
                    <a:pt x="6" y="22"/>
                  </a:lnTo>
                  <a:lnTo>
                    <a:pt x="0" y="27"/>
                  </a:lnTo>
                  <a:lnTo>
                    <a:pt x="2" y="33"/>
                  </a:lnTo>
                  <a:lnTo>
                    <a:pt x="3" y="36"/>
                  </a:lnTo>
                  <a:lnTo>
                    <a:pt x="6" y="37"/>
                  </a:lnTo>
                  <a:lnTo>
                    <a:pt x="7" y="40"/>
                  </a:lnTo>
                  <a:lnTo>
                    <a:pt x="13" y="43"/>
                  </a:lnTo>
                  <a:lnTo>
                    <a:pt x="19" y="47"/>
                  </a:lnTo>
                  <a:lnTo>
                    <a:pt x="24" y="59"/>
                  </a:lnTo>
                  <a:lnTo>
                    <a:pt x="27" y="67"/>
                  </a:lnTo>
                  <a:lnTo>
                    <a:pt x="30" y="72"/>
                  </a:lnTo>
                  <a:lnTo>
                    <a:pt x="34" y="76"/>
                  </a:lnTo>
                  <a:lnTo>
                    <a:pt x="42" y="79"/>
                  </a:lnTo>
                  <a:lnTo>
                    <a:pt x="52" y="82"/>
                  </a:lnTo>
                  <a:lnTo>
                    <a:pt x="49" y="87"/>
                  </a:lnTo>
                  <a:lnTo>
                    <a:pt x="44" y="90"/>
                  </a:lnTo>
                  <a:lnTo>
                    <a:pt x="39" y="93"/>
                  </a:lnTo>
                  <a:lnTo>
                    <a:pt x="33" y="96"/>
                  </a:lnTo>
                  <a:lnTo>
                    <a:pt x="33" y="100"/>
                  </a:lnTo>
                  <a:lnTo>
                    <a:pt x="33" y="104"/>
                  </a:lnTo>
                  <a:lnTo>
                    <a:pt x="39" y="112"/>
                  </a:lnTo>
                  <a:lnTo>
                    <a:pt x="43" y="117"/>
                  </a:lnTo>
                  <a:lnTo>
                    <a:pt x="49" y="122"/>
                  </a:lnTo>
                  <a:lnTo>
                    <a:pt x="54" y="126"/>
                  </a:lnTo>
                  <a:lnTo>
                    <a:pt x="61" y="129"/>
                  </a:lnTo>
                  <a:lnTo>
                    <a:pt x="70" y="132"/>
                  </a:lnTo>
                  <a:lnTo>
                    <a:pt x="80" y="132"/>
                  </a:lnTo>
                  <a:lnTo>
                    <a:pt x="93" y="132"/>
                  </a:lnTo>
                  <a:lnTo>
                    <a:pt x="96" y="129"/>
                  </a:lnTo>
                  <a:lnTo>
                    <a:pt x="97" y="126"/>
                  </a:lnTo>
                  <a:lnTo>
                    <a:pt x="96" y="124"/>
                  </a:lnTo>
                  <a:lnTo>
                    <a:pt x="94" y="122"/>
                  </a:lnTo>
                  <a:lnTo>
                    <a:pt x="90" y="120"/>
                  </a:lnTo>
                  <a:lnTo>
                    <a:pt x="84" y="119"/>
                  </a:lnTo>
                  <a:lnTo>
                    <a:pt x="83" y="104"/>
                  </a:lnTo>
                  <a:lnTo>
                    <a:pt x="80" y="90"/>
                  </a:lnTo>
                  <a:lnTo>
                    <a:pt x="76" y="80"/>
                  </a:lnTo>
                  <a:lnTo>
                    <a:pt x="70" y="70"/>
                  </a:lnTo>
                  <a:lnTo>
                    <a:pt x="57" y="53"/>
                  </a:lnTo>
                  <a:lnTo>
                    <a:pt x="43" y="36"/>
                  </a:lnTo>
                  <a:lnTo>
                    <a:pt x="43" y="30"/>
                  </a:lnTo>
                  <a:lnTo>
                    <a:pt x="43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6" name="Freeform 472"/>
            <p:cNvSpPr/>
            <p:nvPr/>
          </p:nvSpPr>
          <p:spPr bwMode="auto">
            <a:xfrm>
              <a:off x="3834" y="2725"/>
              <a:ext cx="443" cy="191"/>
            </a:xfrm>
            <a:custGeom>
              <a:avLst/>
              <a:gdLst>
                <a:gd name="T0" fmla="*/ 97 w 443"/>
                <a:gd name="T1" fmla="*/ 37 h 191"/>
                <a:gd name="T2" fmla="*/ 66 w 443"/>
                <a:gd name="T3" fmla="*/ 60 h 191"/>
                <a:gd name="T4" fmla="*/ 56 w 443"/>
                <a:gd name="T5" fmla="*/ 79 h 191"/>
                <a:gd name="T6" fmla="*/ 44 w 443"/>
                <a:gd name="T7" fmla="*/ 100 h 191"/>
                <a:gd name="T8" fmla="*/ 23 w 443"/>
                <a:gd name="T9" fmla="*/ 112 h 191"/>
                <a:gd name="T10" fmla="*/ 1 w 443"/>
                <a:gd name="T11" fmla="*/ 122 h 191"/>
                <a:gd name="T12" fmla="*/ 1 w 443"/>
                <a:gd name="T13" fmla="*/ 130 h 191"/>
                <a:gd name="T14" fmla="*/ 34 w 443"/>
                <a:gd name="T15" fmla="*/ 126 h 191"/>
                <a:gd name="T16" fmla="*/ 70 w 443"/>
                <a:gd name="T17" fmla="*/ 113 h 191"/>
                <a:gd name="T18" fmla="*/ 108 w 443"/>
                <a:gd name="T19" fmla="*/ 113 h 191"/>
                <a:gd name="T20" fmla="*/ 140 w 443"/>
                <a:gd name="T21" fmla="*/ 106 h 191"/>
                <a:gd name="T22" fmla="*/ 157 w 443"/>
                <a:gd name="T23" fmla="*/ 104 h 191"/>
                <a:gd name="T24" fmla="*/ 167 w 443"/>
                <a:gd name="T25" fmla="*/ 107 h 191"/>
                <a:gd name="T26" fmla="*/ 177 w 443"/>
                <a:gd name="T27" fmla="*/ 147 h 191"/>
                <a:gd name="T28" fmla="*/ 206 w 443"/>
                <a:gd name="T29" fmla="*/ 164 h 191"/>
                <a:gd name="T30" fmla="*/ 231 w 443"/>
                <a:gd name="T31" fmla="*/ 182 h 191"/>
                <a:gd name="T32" fmla="*/ 264 w 443"/>
                <a:gd name="T33" fmla="*/ 191 h 191"/>
                <a:gd name="T34" fmla="*/ 278 w 443"/>
                <a:gd name="T35" fmla="*/ 163 h 191"/>
                <a:gd name="T36" fmla="*/ 291 w 443"/>
                <a:gd name="T37" fmla="*/ 162 h 191"/>
                <a:gd name="T38" fmla="*/ 324 w 443"/>
                <a:gd name="T39" fmla="*/ 173 h 191"/>
                <a:gd name="T40" fmla="*/ 371 w 443"/>
                <a:gd name="T41" fmla="*/ 187 h 191"/>
                <a:gd name="T42" fmla="*/ 398 w 443"/>
                <a:gd name="T43" fmla="*/ 177 h 191"/>
                <a:gd name="T44" fmla="*/ 417 w 443"/>
                <a:gd name="T45" fmla="*/ 180 h 191"/>
                <a:gd name="T46" fmla="*/ 435 w 443"/>
                <a:gd name="T47" fmla="*/ 184 h 191"/>
                <a:gd name="T48" fmla="*/ 431 w 443"/>
                <a:gd name="T49" fmla="*/ 163 h 191"/>
                <a:gd name="T50" fmla="*/ 437 w 443"/>
                <a:gd name="T51" fmla="*/ 127 h 191"/>
                <a:gd name="T52" fmla="*/ 438 w 443"/>
                <a:gd name="T53" fmla="*/ 109 h 191"/>
                <a:gd name="T54" fmla="*/ 393 w 443"/>
                <a:gd name="T55" fmla="*/ 117 h 191"/>
                <a:gd name="T56" fmla="*/ 373 w 443"/>
                <a:gd name="T57" fmla="*/ 116 h 191"/>
                <a:gd name="T58" fmla="*/ 357 w 443"/>
                <a:gd name="T59" fmla="*/ 112 h 191"/>
                <a:gd name="T60" fmla="*/ 344 w 443"/>
                <a:gd name="T61" fmla="*/ 99 h 191"/>
                <a:gd name="T62" fmla="*/ 310 w 443"/>
                <a:gd name="T63" fmla="*/ 60 h 191"/>
                <a:gd name="T64" fmla="*/ 290 w 443"/>
                <a:gd name="T65" fmla="*/ 64 h 191"/>
                <a:gd name="T66" fmla="*/ 293 w 443"/>
                <a:gd name="T67" fmla="*/ 77 h 191"/>
                <a:gd name="T68" fmla="*/ 304 w 443"/>
                <a:gd name="T69" fmla="*/ 100 h 191"/>
                <a:gd name="T70" fmla="*/ 288 w 443"/>
                <a:gd name="T71" fmla="*/ 107 h 191"/>
                <a:gd name="T72" fmla="*/ 258 w 443"/>
                <a:gd name="T73" fmla="*/ 72 h 191"/>
                <a:gd name="T74" fmla="*/ 243 w 443"/>
                <a:gd name="T75" fmla="*/ 39 h 191"/>
                <a:gd name="T76" fmla="*/ 200 w 443"/>
                <a:gd name="T77" fmla="*/ 0 h 191"/>
                <a:gd name="T78" fmla="*/ 188 w 443"/>
                <a:gd name="T79" fmla="*/ 4 h 191"/>
                <a:gd name="T80" fmla="*/ 187 w 443"/>
                <a:gd name="T81" fmla="*/ 14 h 191"/>
                <a:gd name="T82" fmla="*/ 207 w 443"/>
                <a:gd name="T83" fmla="*/ 36 h 191"/>
                <a:gd name="T84" fmla="*/ 247 w 443"/>
                <a:gd name="T85" fmla="*/ 69 h 191"/>
                <a:gd name="T86" fmla="*/ 243 w 443"/>
                <a:gd name="T87" fmla="*/ 70 h 191"/>
                <a:gd name="T88" fmla="*/ 233 w 443"/>
                <a:gd name="T89" fmla="*/ 66 h 191"/>
                <a:gd name="T90" fmla="*/ 233 w 443"/>
                <a:gd name="T91" fmla="*/ 82 h 191"/>
                <a:gd name="T92" fmla="*/ 213 w 443"/>
                <a:gd name="T93" fmla="*/ 96 h 191"/>
                <a:gd name="T94" fmla="*/ 200 w 443"/>
                <a:gd name="T95" fmla="*/ 106 h 191"/>
                <a:gd name="T96" fmla="*/ 208 w 443"/>
                <a:gd name="T97" fmla="*/ 93 h 191"/>
                <a:gd name="T98" fmla="*/ 221 w 443"/>
                <a:gd name="T99" fmla="*/ 89 h 191"/>
                <a:gd name="T100" fmla="*/ 224 w 443"/>
                <a:gd name="T101" fmla="*/ 73 h 191"/>
                <a:gd name="T102" fmla="*/ 196 w 443"/>
                <a:gd name="T103" fmla="*/ 57 h 191"/>
                <a:gd name="T104" fmla="*/ 160 w 443"/>
                <a:gd name="T105" fmla="*/ 22 h 191"/>
                <a:gd name="T106" fmla="*/ 146 w 443"/>
                <a:gd name="T107" fmla="*/ 24 h 191"/>
                <a:gd name="T108" fmla="*/ 133 w 443"/>
                <a:gd name="T109" fmla="*/ 33 h 191"/>
                <a:gd name="T110" fmla="*/ 118 w 443"/>
                <a:gd name="T111" fmla="*/ 33 h 191"/>
                <a:gd name="T112" fmla="*/ 97 w 443"/>
                <a:gd name="T113" fmla="*/ 2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3" h="191">
                  <a:moveTo>
                    <a:pt x="97" y="24"/>
                  </a:moveTo>
                  <a:lnTo>
                    <a:pt x="97" y="30"/>
                  </a:lnTo>
                  <a:lnTo>
                    <a:pt x="97" y="37"/>
                  </a:lnTo>
                  <a:lnTo>
                    <a:pt x="87" y="46"/>
                  </a:lnTo>
                  <a:lnTo>
                    <a:pt x="77" y="53"/>
                  </a:lnTo>
                  <a:lnTo>
                    <a:pt x="66" y="60"/>
                  </a:lnTo>
                  <a:lnTo>
                    <a:pt x="51" y="66"/>
                  </a:lnTo>
                  <a:lnTo>
                    <a:pt x="54" y="72"/>
                  </a:lnTo>
                  <a:lnTo>
                    <a:pt x="56" y="79"/>
                  </a:lnTo>
                  <a:lnTo>
                    <a:pt x="57" y="84"/>
                  </a:lnTo>
                  <a:lnTo>
                    <a:pt x="54" y="92"/>
                  </a:lnTo>
                  <a:lnTo>
                    <a:pt x="44" y="100"/>
                  </a:lnTo>
                  <a:lnTo>
                    <a:pt x="34" y="107"/>
                  </a:lnTo>
                  <a:lnTo>
                    <a:pt x="29" y="110"/>
                  </a:lnTo>
                  <a:lnTo>
                    <a:pt x="23" y="112"/>
                  </a:lnTo>
                  <a:lnTo>
                    <a:pt x="13" y="113"/>
                  </a:lnTo>
                  <a:lnTo>
                    <a:pt x="1" y="113"/>
                  </a:lnTo>
                  <a:lnTo>
                    <a:pt x="1" y="122"/>
                  </a:lnTo>
                  <a:lnTo>
                    <a:pt x="0" y="129"/>
                  </a:lnTo>
                  <a:lnTo>
                    <a:pt x="1" y="129"/>
                  </a:lnTo>
                  <a:lnTo>
                    <a:pt x="1" y="130"/>
                  </a:lnTo>
                  <a:lnTo>
                    <a:pt x="14" y="129"/>
                  </a:lnTo>
                  <a:lnTo>
                    <a:pt x="26" y="129"/>
                  </a:lnTo>
                  <a:lnTo>
                    <a:pt x="34" y="126"/>
                  </a:lnTo>
                  <a:lnTo>
                    <a:pt x="41" y="124"/>
                  </a:lnTo>
                  <a:lnTo>
                    <a:pt x="54" y="119"/>
                  </a:lnTo>
                  <a:lnTo>
                    <a:pt x="70" y="113"/>
                  </a:lnTo>
                  <a:lnTo>
                    <a:pt x="83" y="113"/>
                  </a:lnTo>
                  <a:lnTo>
                    <a:pt x="96" y="113"/>
                  </a:lnTo>
                  <a:lnTo>
                    <a:pt x="108" y="113"/>
                  </a:lnTo>
                  <a:lnTo>
                    <a:pt x="121" y="112"/>
                  </a:lnTo>
                  <a:lnTo>
                    <a:pt x="130" y="110"/>
                  </a:lnTo>
                  <a:lnTo>
                    <a:pt x="140" y="106"/>
                  </a:lnTo>
                  <a:lnTo>
                    <a:pt x="146" y="104"/>
                  </a:lnTo>
                  <a:lnTo>
                    <a:pt x="151" y="104"/>
                  </a:lnTo>
                  <a:lnTo>
                    <a:pt x="157" y="104"/>
                  </a:lnTo>
                  <a:lnTo>
                    <a:pt x="161" y="104"/>
                  </a:lnTo>
                  <a:lnTo>
                    <a:pt x="164" y="106"/>
                  </a:lnTo>
                  <a:lnTo>
                    <a:pt x="167" y="107"/>
                  </a:lnTo>
                  <a:lnTo>
                    <a:pt x="168" y="122"/>
                  </a:lnTo>
                  <a:lnTo>
                    <a:pt x="173" y="136"/>
                  </a:lnTo>
                  <a:lnTo>
                    <a:pt x="177" y="147"/>
                  </a:lnTo>
                  <a:lnTo>
                    <a:pt x="183" y="157"/>
                  </a:lnTo>
                  <a:lnTo>
                    <a:pt x="196" y="160"/>
                  </a:lnTo>
                  <a:lnTo>
                    <a:pt x="206" y="164"/>
                  </a:lnTo>
                  <a:lnTo>
                    <a:pt x="214" y="170"/>
                  </a:lnTo>
                  <a:lnTo>
                    <a:pt x="223" y="176"/>
                  </a:lnTo>
                  <a:lnTo>
                    <a:pt x="231" y="182"/>
                  </a:lnTo>
                  <a:lnTo>
                    <a:pt x="241" y="186"/>
                  </a:lnTo>
                  <a:lnTo>
                    <a:pt x="251" y="190"/>
                  </a:lnTo>
                  <a:lnTo>
                    <a:pt x="264" y="191"/>
                  </a:lnTo>
                  <a:lnTo>
                    <a:pt x="268" y="177"/>
                  </a:lnTo>
                  <a:lnTo>
                    <a:pt x="273" y="164"/>
                  </a:lnTo>
                  <a:lnTo>
                    <a:pt x="278" y="163"/>
                  </a:lnTo>
                  <a:lnTo>
                    <a:pt x="283" y="162"/>
                  </a:lnTo>
                  <a:lnTo>
                    <a:pt x="287" y="162"/>
                  </a:lnTo>
                  <a:lnTo>
                    <a:pt x="291" y="162"/>
                  </a:lnTo>
                  <a:lnTo>
                    <a:pt x="301" y="164"/>
                  </a:lnTo>
                  <a:lnTo>
                    <a:pt x="310" y="167"/>
                  </a:lnTo>
                  <a:lnTo>
                    <a:pt x="324" y="173"/>
                  </a:lnTo>
                  <a:lnTo>
                    <a:pt x="340" y="177"/>
                  </a:lnTo>
                  <a:lnTo>
                    <a:pt x="355" y="182"/>
                  </a:lnTo>
                  <a:lnTo>
                    <a:pt x="371" y="187"/>
                  </a:lnTo>
                  <a:lnTo>
                    <a:pt x="381" y="183"/>
                  </a:lnTo>
                  <a:lnTo>
                    <a:pt x="391" y="179"/>
                  </a:lnTo>
                  <a:lnTo>
                    <a:pt x="398" y="177"/>
                  </a:lnTo>
                  <a:lnTo>
                    <a:pt x="404" y="177"/>
                  </a:lnTo>
                  <a:lnTo>
                    <a:pt x="411" y="177"/>
                  </a:lnTo>
                  <a:lnTo>
                    <a:pt x="417" y="180"/>
                  </a:lnTo>
                  <a:lnTo>
                    <a:pt x="427" y="184"/>
                  </a:lnTo>
                  <a:lnTo>
                    <a:pt x="435" y="189"/>
                  </a:lnTo>
                  <a:lnTo>
                    <a:pt x="435" y="184"/>
                  </a:lnTo>
                  <a:lnTo>
                    <a:pt x="435" y="180"/>
                  </a:lnTo>
                  <a:lnTo>
                    <a:pt x="433" y="172"/>
                  </a:lnTo>
                  <a:lnTo>
                    <a:pt x="431" y="163"/>
                  </a:lnTo>
                  <a:lnTo>
                    <a:pt x="431" y="154"/>
                  </a:lnTo>
                  <a:lnTo>
                    <a:pt x="433" y="144"/>
                  </a:lnTo>
                  <a:lnTo>
                    <a:pt x="437" y="127"/>
                  </a:lnTo>
                  <a:lnTo>
                    <a:pt x="443" y="112"/>
                  </a:lnTo>
                  <a:lnTo>
                    <a:pt x="440" y="110"/>
                  </a:lnTo>
                  <a:lnTo>
                    <a:pt x="438" y="109"/>
                  </a:lnTo>
                  <a:lnTo>
                    <a:pt x="420" y="116"/>
                  </a:lnTo>
                  <a:lnTo>
                    <a:pt x="403" y="123"/>
                  </a:lnTo>
                  <a:lnTo>
                    <a:pt x="393" y="117"/>
                  </a:lnTo>
                  <a:lnTo>
                    <a:pt x="384" y="110"/>
                  </a:lnTo>
                  <a:lnTo>
                    <a:pt x="378" y="114"/>
                  </a:lnTo>
                  <a:lnTo>
                    <a:pt x="373" y="116"/>
                  </a:lnTo>
                  <a:lnTo>
                    <a:pt x="367" y="116"/>
                  </a:lnTo>
                  <a:lnTo>
                    <a:pt x="363" y="114"/>
                  </a:lnTo>
                  <a:lnTo>
                    <a:pt x="357" y="112"/>
                  </a:lnTo>
                  <a:lnTo>
                    <a:pt x="353" y="109"/>
                  </a:lnTo>
                  <a:lnTo>
                    <a:pt x="348" y="104"/>
                  </a:lnTo>
                  <a:lnTo>
                    <a:pt x="344" y="99"/>
                  </a:lnTo>
                  <a:lnTo>
                    <a:pt x="330" y="74"/>
                  </a:lnTo>
                  <a:lnTo>
                    <a:pt x="316" y="56"/>
                  </a:lnTo>
                  <a:lnTo>
                    <a:pt x="310" y="60"/>
                  </a:lnTo>
                  <a:lnTo>
                    <a:pt x="304" y="63"/>
                  </a:lnTo>
                  <a:lnTo>
                    <a:pt x="298" y="63"/>
                  </a:lnTo>
                  <a:lnTo>
                    <a:pt x="290" y="64"/>
                  </a:lnTo>
                  <a:lnTo>
                    <a:pt x="288" y="67"/>
                  </a:lnTo>
                  <a:lnTo>
                    <a:pt x="288" y="72"/>
                  </a:lnTo>
                  <a:lnTo>
                    <a:pt x="293" y="77"/>
                  </a:lnTo>
                  <a:lnTo>
                    <a:pt x="298" y="84"/>
                  </a:lnTo>
                  <a:lnTo>
                    <a:pt x="301" y="92"/>
                  </a:lnTo>
                  <a:lnTo>
                    <a:pt x="304" y="100"/>
                  </a:lnTo>
                  <a:lnTo>
                    <a:pt x="300" y="107"/>
                  </a:lnTo>
                  <a:lnTo>
                    <a:pt x="297" y="114"/>
                  </a:lnTo>
                  <a:lnTo>
                    <a:pt x="288" y="107"/>
                  </a:lnTo>
                  <a:lnTo>
                    <a:pt x="277" y="93"/>
                  </a:lnTo>
                  <a:lnTo>
                    <a:pt x="264" y="80"/>
                  </a:lnTo>
                  <a:lnTo>
                    <a:pt x="258" y="72"/>
                  </a:lnTo>
                  <a:lnTo>
                    <a:pt x="258" y="59"/>
                  </a:lnTo>
                  <a:lnTo>
                    <a:pt x="257" y="46"/>
                  </a:lnTo>
                  <a:lnTo>
                    <a:pt x="243" y="39"/>
                  </a:lnTo>
                  <a:lnTo>
                    <a:pt x="228" y="30"/>
                  </a:lnTo>
                  <a:lnTo>
                    <a:pt x="214" y="16"/>
                  </a:lnTo>
                  <a:lnTo>
                    <a:pt x="200" y="0"/>
                  </a:lnTo>
                  <a:lnTo>
                    <a:pt x="194" y="2"/>
                  </a:lnTo>
                  <a:lnTo>
                    <a:pt x="190" y="2"/>
                  </a:lnTo>
                  <a:lnTo>
                    <a:pt x="188" y="4"/>
                  </a:lnTo>
                  <a:lnTo>
                    <a:pt x="186" y="6"/>
                  </a:lnTo>
                  <a:lnTo>
                    <a:pt x="186" y="10"/>
                  </a:lnTo>
                  <a:lnTo>
                    <a:pt x="187" y="14"/>
                  </a:lnTo>
                  <a:lnTo>
                    <a:pt x="193" y="22"/>
                  </a:lnTo>
                  <a:lnTo>
                    <a:pt x="198" y="29"/>
                  </a:lnTo>
                  <a:lnTo>
                    <a:pt x="207" y="36"/>
                  </a:lnTo>
                  <a:lnTo>
                    <a:pt x="216" y="43"/>
                  </a:lnTo>
                  <a:lnTo>
                    <a:pt x="233" y="54"/>
                  </a:lnTo>
                  <a:lnTo>
                    <a:pt x="247" y="69"/>
                  </a:lnTo>
                  <a:lnTo>
                    <a:pt x="247" y="69"/>
                  </a:lnTo>
                  <a:lnTo>
                    <a:pt x="247" y="70"/>
                  </a:lnTo>
                  <a:lnTo>
                    <a:pt x="243" y="70"/>
                  </a:lnTo>
                  <a:lnTo>
                    <a:pt x="240" y="70"/>
                  </a:lnTo>
                  <a:lnTo>
                    <a:pt x="236" y="67"/>
                  </a:lnTo>
                  <a:lnTo>
                    <a:pt x="233" y="66"/>
                  </a:lnTo>
                  <a:lnTo>
                    <a:pt x="233" y="72"/>
                  </a:lnTo>
                  <a:lnTo>
                    <a:pt x="233" y="77"/>
                  </a:lnTo>
                  <a:lnTo>
                    <a:pt x="233" y="82"/>
                  </a:lnTo>
                  <a:lnTo>
                    <a:pt x="231" y="87"/>
                  </a:lnTo>
                  <a:lnTo>
                    <a:pt x="221" y="92"/>
                  </a:lnTo>
                  <a:lnTo>
                    <a:pt x="213" y="96"/>
                  </a:lnTo>
                  <a:lnTo>
                    <a:pt x="213" y="104"/>
                  </a:lnTo>
                  <a:lnTo>
                    <a:pt x="213" y="113"/>
                  </a:lnTo>
                  <a:lnTo>
                    <a:pt x="200" y="106"/>
                  </a:lnTo>
                  <a:lnTo>
                    <a:pt x="187" y="97"/>
                  </a:lnTo>
                  <a:lnTo>
                    <a:pt x="198" y="94"/>
                  </a:lnTo>
                  <a:lnTo>
                    <a:pt x="208" y="93"/>
                  </a:lnTo>
                  <a:lnTo>
                    <a:pt x="213" y="93"/>
                  </a:lnTo>
                  <a:lnTo>
                    <a:pt x="217" y="92"/>
                  </a:lnTo>
                  <a:lnTo>
                    <a:pt x="221" y="89"/>
                  </a:lnTo>
                  <a:lnTo>
                    <a:pt x="226" y="86"/>
                  </a:lnTo>
                  <a:lnTo>
                    <a:pt x="224" y="79"/>
                  </a:lnTo>
                  <a:lnTo>
                    <a:pt x="224" y="73"/>
                  </a:lnTo>
                  <a:lnTo>
                    <a:pt x="213" y="69"/>
                  </a:lnTo>
                  <a:lnTo>
                    <a:pt x="204" y="64"/>
                  </a:lnTo>
                  <a:lnTo>
                    <a:pt x="196" y="57"/>
                  </a:lnTo>
                  <a:lnTo>
                    <a:pt x="188" y="50"/>
                  </a:lnTo>
                  <a:lnTo>
                    <a:pt x="174" y="34"/>
                  </a:lnTo>
                  <a:lnTo>
                    <a:pt x="160" y="22"/>
                  </a:lnTo>
                  <a:lnTo>
                    <a:pt x="154" y="22"/>
                  </a:lnTo>
                  <a:lnTo>
                    <a:pt x="150" y="23"/>
                  </a:lnTo>
                  <a:lnTo>
                    <a:pt x="146" y="24"/>
                  </a:lnTo>
                  <a:lnTo>
                    <a:pt x="143" y="26"/>
                  </a:lnTo>
                  <a:lnTo>
                    <a:pt x="138" y="30"/>
                  </a:lnTo>
                  <a:lnTo>
                    <a:pt x="133" y="33"/>
                  </a:lnTo>
                  <a:lnTo>
                    <a:pt x="127" y="34"/>
                  </a:lnTo>
                  <a:lnTo>
                    <a:pt x="123" y="33"/>
                  </a:lnTo>
                  <a:lnTo>
                    <a:pt x="118" y="33"/>
                  </a:lnTo>
                  <a:lnTo>
                    <a:pt x="114" y="30"/>
                  </a:lnTo>
                  <a:lnTo>
                    <a:pt x="106" y="27"/>
                  </a:lnTo>
                  <a:lnTo>
                    <a:pt x="97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7" name="Freeform 473"/>
            <p:cNvSpPr/>
            <p:nvPr/>
          </p:nvSpPr>
          <p:spPr bwMode="auto">
            <a:xfrm>
              <a:off x="5309" y="2727"/>
              <a:ext cx="3" cy="2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1 h 2"/>
                <a:gd name="T4" fmla="*/ 3 w 3"/>
                <a:gd name="T5" fmla="*/ 2 h 2"/>
                <a:gd name="T6" fmla="*/ 1 w 3"/>
                <a:gd name="T7" fmla="*/ 2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1" y="1"/>
                  </a:lnTo>
                  <a:lnTo>
                    <a:pt x="3" y="2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8" name="Freeform 474"/>
            <p:cNvSpPr/>
            <p:nvPr/>
          </p:nvSpPr>
          <p:spPr bwMode="auto">
            <a:xfrm>
              <a:off x="5313" y="2729"/>
              <a:ext cx="56" cy="43"/>
            </a:xfrm>
            <a:custGeom>
              <a:avLst/>
              <a:gdLst>
                <a:gd name="T0" fmla="*/ 56 w 56"/>
                <a:gd name="T1" fmla="*/ 19 h 43"/>
                <a:gd name="T2" fmla="*/ 56 w 56"/>
                <a:gd name="T3" fmla="*/ 23 h 43"/>
                <a:gd name="T4" fmla="*/ 56 w 56"/>
                <a:gd name="T5" fmla="*/ 28 h 43"/>
                <a:gd name="T6" fmla="*/ 50 w 56"/>
                <a:gd name="T7" fmla="*/ 30 h 43"/>
                <a:gd name="T8" fmla="*/ 44 w 56"/>
                <a:gd name="T9" fmla="*/ 33 h 43"/>
                <a:gd name="T10" fmla="*/ 46 w 56"/>
                <a:gd name="T11" fmla="*/ 38 h 43"/>
                <a:gd name="T12" fmla="*/ 46 w 56"/>
                <a:gd name="T13" fmla="*/ 42 h 43"/>
                <a:gd name="T14" fmla="*/ 37 w 56"/>
                <a:gd name="T15" fmla="*/ 39 h 43"/>
                <a:gd name="T16" fmla="*/ 30 w 56"/>
                <a:gd name="T17" fmla="*/ 38 h 43"/>
                <a:gd name="T18" fmla="*/ 26 w 56"/>
                <a:gd name="T19" fmla="*/ 36 h 43"/>
                <a:gd name="T20" fmla="*/ 23 w 56"/>
                <a:gd name="T21" fmla="*/ 38 h 43"/>
                <a:gd name="T22" fmla="*/ 20 w 56"/>
                <a:gd name="T23" fmla="*/ 39 h 43"/>
                <a:gd name="T24" fmla="*/ 19 w 56"/>
                <a:gd name="T25" fmla="*/ 43 h 43"/>
                <a:gd name="T26" fmla="*/ 13 w 56"/>
                <a:gd name="T27" fmla="*/ 42 h 43"/>
                <a:gd name="T28" fmla="*/ 9 w 56"/>
                <a:gd name="T29" fmla="*/ 40 h 43"/>
                <a:gd name="T30" fmla="*/ 6 w 56"/>
                <a:gd name="T31" fmla="*/ 38 h 43"/>
                <a:gd name="T32" fmla="*/ 4 w 56"/>
                <a:gd name="T33" fmla="*/ 32 h 43"/>
                <a:gd name="T34" fmla="*/ 12 w 56"/>
                <a:gd name="T35" fmla="*/ 30 h 43"/>
                <a:gd name="T36" fmla="*/ 19 w 56"/>
                <a:gd name="T37" fmla="*/ 29 h 43"/>
                <a:gd name="T38" fmla="*/ 16 w 56"/>
                <a:gd name="T39" fmla="*/ 18 h 43"/>
                <a:gd name="T40" fmla="*/ 13 w 56"/>
                <a:gd name="T41" fmla="*/ 8 h 43"/>
                <a:gd name="T42" fmla="*/ 9 w 56"/>
                <a:gd name="T43" fmla="*/ 6 h 43"/>
                <a:gd name="T44" fmla="*/ 6 w 56"/>
                <a:gd name="T45" fmla="*/ 6 h 43"/>
                <a:gd name="T46" fmla="*/ 3 w 56"/>
                <a:gd name="T47" fmla="*/ 5 h 43"/>
                <a:gd name="T48" fmla="*/ 0 w 56"/>
                <a:gd name="T49" fmla="*/ 2 h 43"/>
                <a:gd name="T50" fmla="*/ 0 w 56"/>
                <a:gd name="T51" fmla="*/ 2 h 43"/>
                <a:gd name="T52" fmla="*/ 0 w 56"/>
                <a:gd name="T53" fmla="*/ 0 h 43"/>
                <a:gd name="T54" fmla="*/ 6 w 56"/>
                <a:gd name="T55" fmla="*/ 0 h 43"/>
                <a:gd name="T56" fmla="*/ 12 w 56"/>
                <a:gd name="T57" fmla="*/ 0 h 43"/>
                <a:gd name="T58" fmla="*/ 22 w 56"/>
                <a:gd name="T59" fmla="*/ 9 h 43"/>
                <a:gd name="T60" fmla="*/ 32 w 56"/>
                <a:gd name="T61" fmla="*/ 15 h 43"/>
                <a:gd name="T62" fmla="*/ 36 w 56"/>
                <a:gd name="T63" fmla="*/ 16 h 43"/>
                <a:gd name="T64" fmla="*/ 42 w 56"/>
                <a:gd name="T65" fmla="*/ 18 h 43"/>
                <a:gd name="T66" fmla="*/ 49 w 56"/>
                <a:gd name="T67" fmla="*/ 19 h 43"/>
                <a:gd name="T68" fmla="*/ 56 w 56"/>
                <a:gd name="T69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43">
                  <a:moveTo>
                    <a:pt x="56" y="19"/>
                  </a:moveTo>
                  <a:lnTo>
                    <a:pt x="56" y="23"/>
                  </a:lnTo>
                  <a:lnTo>
                    <a:pt x="56" y="28"/>
                  </a:lnTo>
                  <a:lnTo>
                    <a:pt x="50" y="30"/>
                  </a:lnTo>
                  <a:lnTo>
                    <a:pt x="44" y="33"/>
                  </a:lnTo>
                  <a:lnTo>
                    <a:pt x="46" y="38"/>
                  </a:lnTo>
                  <a:lnTo>
                    <a:pt x="46" y="42"/>
                  </a:lnTo>
                  <a:lnTo>
                    <a:pt x="37" y="39"/>
                  </a:lnTo>
                  <a:lnTo>
                    <a:pt x="30" y="38"/>
                  </a:lnTo>
                  <a:lnTo>
                    <a:pt x="26" y="36"/>
                  </a:lnTo>
                  <a:lnTo>
                    <a:pt x="23" y="38"/>
                  </a:lnTo>
                  <a:lnTo>
                    <a:pt x="20" y="39"/>
                  </a:lnTo>
                  <a:lnTo>
                    <a:pt x="19" y="43"/>
                  </a:lnTo>
                  <a:lnTo>
                    <a:pt x="13" y="42"/>
                  </a:lnTo>
                  <a:lnTo>
                    <a:pt x="9" y="40"/>
                  </a:lnTo>
                  <a:lnTo>
                    <a:pt x="6" y="38"/>
                  </a:lnTo>
                  <a:lnTo>
                    <a:pt x="4" y="32"/>
                  </a:lnTo>
                  <a:lnTo>
                    <a:pt x="12" y="30"/>
                  </a:lnTo>
                  <a:lnTo>
                    <a:pt x="19" y="29"/>
                  </a:lnTo>
                  <a:lnTo>
                    <a:pt x="16" y="18"/>
                  </a:lnTo>
                  <a:lnTo>
                    <a:pt x="13" y="8"/>
                  </a:lnTo>
                  <a:lnTo>
                    <a:pt x="9" y="6"/>
                  </a:lnTo>
                  <a:lnTo>
                    <a:pt x="6" y="6"/>
                  </a:lnTo>
                  <a:lnTo>
                    <a:pt x="3" y="5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6" y="0"/>
                  </a:lnTo>
                  <a:lnTo>
                    <a:pt x="12" y="0"/>
                  </a:lnTo>
                  <a:lnTo>
                    <a:pt x="22" y="9"/>
                  </a:lnTo>
                  <a:lnTo>
                    <a:pt x="32" y="15"/>
                  </a:lnTo>
                  <a:lnTo>
                    <a:pt x="36" y="16"/>
                  </a:lnTo>
                  <a:lnTo>
                    <a:pt x="42" y="18"/>
                  </a:lnTo>
                  <a:lnTo>
                    <a:pt x="49" y="19"/>
                  </a:lnTo>
                  <a:lnTo>
                    <a:pt x="5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9" name="Freeform 475"/>
            <p:cNvSpPr/>
            <p:nvPr/>
          </p:nvSpPr>
          <p:spPr bwMode="auto">
            <a:xfrm>
              <a:off x="3977" y="2751"/>
              <a:ext cx="18" cy="57"/>
            </a:xfrm>
            <a:custGeom>
              <a:avLst/>
              <a:gdLst>
                <a:gd name="T0" fmla="*/ 13 w 18"/>
                <a:gd name="T1" fmla="*/ 0 h 57"/>
                <a:gd name="T2" fmla="*/ 15 w 18"/>
                <a:gd name="T3" fmla="*/ 3 h 57"/>
                <a:gd name="T4" fmla="*/ 18 w 18"/>
                <a:gd name="T5" fmla="*/ 6 h 57"/>
                <a:gd name="T6" fmla="*/ 15 w 18"/>
                <a:gd name="T7" fmla="*/ 14 h 57"/>
                <a:gd name="T8" fmla="*/ 13 w 18"/>
                <a:gd name="T9" fmla="*/ 23 h 57"/>
                <a:gd name="T10" fmla="*/ 14 w 18"/>
                <a:gd name="T11" fmla="*/ 28 h 57"/>
                <a:gd name="T12" fmla="*/ 17 w 18"/>
                <a:gd name="T13" fmla="*/ 36 h 57"/>
                <a:gd name="T14" fmla="*/ 17 w 18"/>
                <a:gd name="T15" fmla="*/ 43 h 57"/>
                <a:gd name="T16" fmla="*/ 15 w 18"/>
                <a:gd name="T17" fmla="*/ 51 h 57"/>
                <a:gd name="T18" fmla="*/ 14 w 18"/>
                <a:gd name="T19" fmla="*/ 54 h 57"/>
                <a:gd name="T20" fmla="*/ 13 w 18"/>
                <a:gd name="T21" fmla="*/ 57 h 57"/>
                <a:gd name="T22" fmla="*/ 5 w 18"/>
                <a:gd name="T23" fmla="*/ 56 h 57"/>
                <a:gd name="T24" fmla="*/ 1 w 18"/>
                <a:gd name="T25" fmla="*/ 54 h 57"/>
                <a:gd name="T26" fmla="*/ 1 w 18"/>
                <a:gd name="T27" fmla="*/ 43 h 57"/>
                <a:gd name="T28" fmla="*/ 0 w 18"/>
                <a:gd name="T29" fmla="*/ 31 h 57"/>
                <a:gd name="T30" fmla="*/ 5 w 18"/>
                <a:gd name="T31" fmla="*/ 31 h 57"/>
                <a:gd name="T32" fmla="*/ 10 w 18"/>
                <a:gd name="T33" fmla="*/ 30 h 57"/>
                <a:gd name="T34" fmla="*/ 7 w 18"/>
                <a:gd name="T35" fmla="*/ 24 h 57"/>
                <a:gd name="T36" fmla="*/ 3 w 18"/>
                <a:gd name="T37" fmla="*/ 17 h 57"/>
                <a:gd name="T38" fmla="*/ 8 w 18"/>
                <a:gd name="T39" fmla="*/ 8 h 57"/>
                <a:gd name="T40" fmla="*/ 13 w 18"/>
                <a:gd name="T4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" h="57">
                  <a:moveTo>
                    <a:pt x="13" y="0"/>
                  </a:moveTo>
                  <a:lnTo>
                    <a:pt x="15" y="3"/>
                  </a:lnTo>
                  <a:lnTo>
                    <a:pt x="18" y="6"/>
                  </a:lnTo>
                  <a:lnTo>
                    <a:pt x="15" y="14"/>
                  </a:lnTo>
                  <a:lnTo>
                    <a:pt x="13" y="23"/>
                  </a:lnTo>
                  <a:lnTo>
                    <a:pt x="14" y="28"/>
                  </a:lnTo>
                  <a:lnTo>
                    <a:pt x="17" y="36"/>
                  </a:lnTo>
                  <a:lnTo>
                    <a:pt x="17" y="43"/>
                  </a:lnTo>
                  <a:lnTo>
                    <a:pt x="15" y="51"/>
                  </a:lnTo>
                  <a:lnTo>
                    <a:pt x="14" y="54"/>
                  </a:lnTo>
                  <a:lnTo>
                    <a:pt x="13" y="57"/>
                  </a:lnTo>
                  <a:lnTo>
                    <a:pt x="5" y="56"/>
                  </a:lnTo>
                  <a:lnTo>
                    <a:pt x="1" y="54"/>
                  </a:lnTo>
                  <a:lnTo>
                    <a:pt x="1" y="43"/>
                  </a:lnTo>
                  <a:lnTo>
                    <a:pt x="0" y="31"/>
                  </a:lnTo>
                  <a:lnTo>
                    <a:pt x="5" y="31"/>
                  </a:lnTo>
                  <a:lnTo>
                    <a:pt x="10" y="30"/>
                  </a:lnTo>
                  <a:lnTo>
                    <a:pt x="7" y="24"/>
                  </a:lnTo>
                  <a:lnTo>
                    <a:pt x="3" y="17"/>
                  </a:lnTo>
                  <a:lnTo>
                    <a:pt x="8" y="8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0" name="Freeform 476"/>
            <p:cNvSpPr/>
            <p:nvPr/>
          </p:nvSpPr>
          <p:spPr bwMode="auto">
            <a:xfrm>
              <a:off x="5280" y="2781"/>
              <a:ext cx="90" cy="108"/>
            </a:xfrm>
            <a:custGeom>
              <a:avLst/>
              <a:gdLst>
                <a:gd name="T0" fmla="*/ 90 w 90"/>
                <a:gd name="T1" fmla="*/ 74 h 108"/>
                <a:gd name="T2" fmla="*/ 56 w 90"/>
                <a:gd name="T3" fmla="*/ 84 h 108"/>
                <a:gd name="T4" fmla="*/ 55 w 90"/>
                <a:gd name="T5" fmla="*/ 91 h 108"/>
                <a:gd name="T6" fmla="*/ 55 w 90"/>
                <a:gd name="T7" fmla="*/ 98 h 108"/>
                <a:gd name="T8" fmla="*/ 50 w 90"/>
                <a:gd name="T9" fmla="*/ 98 h 108"/>
                <a:gd name="T10" fmla="*/ 45 w 90"/>
                <a:gd name="T11" fmla="*/ 98 h 108"/>
                <a:gd name="T12" fmla="*/ 45 w 90"/>
                <a:gd name="T13" fmla="*/ 94 h 108"/>
                <a:gd name="T14" fmla="*/ 45 w 90"/>
                <a:gd name="T15" fmla="*/ 90 h 108"/>
                <a:gd name="T16" fmla="*/ 45 w 90"/>
                <a:gd name="T17" fmla="*/ 90 h 108"/>
                <a:gd name="T18" fmla="*/ 43 w 90"/>
                <a:gd name="T19" fmla="*/ 90 h 108"/>
                <a:gd name="T20" fmla="*/ 40 w 90"/>
                <a:gd name="T21" fmla="*/ 91 h 108"/>
                <a:gd name="T22" fmla="*/ 37 w 90"/>
                <a:gd name="T23" fmla="*/ 91 h 108"/>
                <a:gd name="T24" fmla="*/ 35 w 90"/>
                <a:gd name="T25" fmla="*/ 97 h 108"/>
                <a:gd name="T26" fmla="*/ 32 w 90"/>
                <a:gd name="T27" fmla="*/ 103 h 108"/>
                <a:gd name="T28" fmla="*/ 27 w 90"/>
                <a:gd name="T29" fmla="*/ 106 h 108"/>
                <a:gd name="T30" fmla="*/ 22 w 90"/>
                <a:gd name="T31" fmla="*/ 108 h 108"/>
                <a:gd name="T32" fmla="*/ 20 w 90"/>
                <a:gd name="T33" fmla="*/ 98 h 108"/>
                <a:gd name="T34" fmla="*/ 16 w 90"/>
                <a:gd name="T35" fmla="*/ 91 h 108"/>
                <a:gd name="T36" fmla="*/ 10 w 90"/>
                <a:gd name="T37" fmla="*/ 94 h 108"/>
                <a:gd name="T38" fmla="*/ 6 w 90"/>
                <a:gd name="T39" fmla="*/ 97 h 108"/>
                <a:gd name="T40" fmla="*/ 2 w 90"/>
                <a:gd name="T41" fmla="*/ 94 h 108"/>
                <a:gd name="T42" fmla="*/ 0 w 90"/>
                <a:gd name="T43" fmla="*/ 91 h 108"/>
                <a:gd name="T44" fmla="*/ 6 w 90"/>
                <a:gd name="T45" fmla="*/ 80 h 108"/>
                <a:gd name="T46" fmla="*/ 13 w 90"/>
                <a:gd name="T47" fmla="*/ 68 h 108"/>
                <a:gd name="T48" fmla="*/ 29 w 90"/>
                <a:gd name="T49" fmla="*/ 70 h 108"/>
                <a:gd name="T50" fmla="*/ 45 w 90"/>
                <a:gd name="T51" fmla="*/ 71 h 108"/>
                <a:gd name="T52" fmla="*/ 46 w 90"/>
                <a:gd name="T53" fmla="*/ 64 h 108"/>
                <a:gd name="T54" fmla="*/ 49 w 90"/>
                <a:gd name="T55" fmla="*/ 58 h 108"/>
                <a:gd name="T56" fmla="*/ 52 w 90"/>
                <a:gd name="T57" fmla="*/ 56 h 108"/>
                <a:gd name="T58" fmla="*/ 56 w 90"/>
                <a:gd name="T59" fmla="*/ 53 h 108"/>
                <a:gd name="T60" fmla="*/ 60 w 90"/>
                <a:gd name="T61" fmla="*/ 50 h 108"/>
                <a:gd name="T62" fmla="*/ 63 w 90"/>
                <a:gd name="T63" fmla="*/ 46 h 108"/>
                <a:gd name="T64" fmla="*/ 66 w 90"/>
                <a:gd name="T65" fmla="*/ 41 h 108"/>
                <a:gd name="T66" fmla="*/ 69 w 90"/>
                <a:gd name="T67" fmla="*/ 36 h 108"/>
                <a:gd name="T68" fmla="*/ 63 w 90"/>
                <a:gd name="T69" fmla="*/ 21 h 108"/>
                <a:gd name="T70" fmla="*/ 57 w 90"/>
                <a:gd name="T71" fmla="*/ 8 h 108"/>
                <a:gd name="T72" fmla="*/ 59 w 90"/>
                <a:gd name="T73" fmla="*/ 6 h 108"/>
                <a:gd name="T74" fmla="*/ 60 w 90"/>
                <a:gd name="T75" fmla="*/ 4 h 108"/>
                <a:gd name="T76" fmla="*/ 60 w 90"/>
                <a:gd name="T77" fmla="*/ 4 h 108"/>
                <a:gd name="T78" fmla="*/ 60 w 90"/>
                <a:gd name="T79" fmla="*/ 0 h 108"/>
                <a:gd name="T80" fmla="*/ 65 w 90"/>
                <a:gd name="T81" fmla="*/ 1 h 108"/>
                <a:gd name="T82" fmla="*/ 69 w 90"/>
                <a:gd name="T83" fmla="*/ 1 h 108"/>
                <a:gd name="T84" fmla="*/ 75 w 90"/>
                <a:gd name="T85" fmla="*/ 11 h 108"/>
                <a:gd name="T86" fmla="*/ 82 w 90"/>
                <a:gd name="T87" fmla="*/ 18 h 108"/>
                <a:gd name="T88" fmla="*/ 85 w 90"/>
                <a:gd name="T89" fmla="*/ 31 h 108"/>
                <a:gd name="T90" fmla="*/ 86 w 90"/>
                <a:gd name="T91" fmla="*/ 46 h 108"/>
                <a:gd name="T92" fmla="*/ 89 w 90"/>
                <a:gd name="T93" fmla="*/ 60 h 108"/>
                <a:gd name="T94" fmla="*/ 90 w 90"/>
                <a:gd name="T95" fmla="*/ 7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0" h="108">
                  <a:moveTo>
                    <a:pt x="90" y="74"/>
                  </a:moveTo>
                  <a:lnTo>
                    <a:pt x="56" y="84"/>
                  </a:lnTo>
                  <a:lnTo>
                    <a:pt x="55" y="91"/>
                  </a:lnTo>
                  <a:lnTo>
                    <a:pt x="55" y="98"/>
                  </a:lnTo>
                  <a:lnTo>
                    <a:pt x="50" y="98"/>
                  </a:lnTo>
                  <a:lnTo>
                    <a:pt x="45" y="98"/>
                  </a:lnTo>
                  <a:lnTo>
                    <a:pt x="45" y="94"/>
                  </a:lnTo>
                  <a:lnTo>
                    <a:pt x="45" y="90"/>
                  </a:lnTo>
                  <a:lnTo>
                    <a:pt x="45" y="90"/>
                  </a:lnTo>
                  <a:lnTo>
                    <a:pt x="43" y="90"/>
                  </a:lnTo>
                  <a:lnTo>
                    <a:pt x="40" y="91"/>
                  </a:lnTo>
                  <a:lnTo>
                    <a:pt x="37" y="91"/>
                  </a:lnTo>
                  <a:lnTo>
                    <a:pt x="35" y="97"/>
                  </a:lnTo>
                  <a:lnTo>
                    <a:pt x="32" y="103"/>
                  </a:lnTo>
                  <a:lnTo>
                    <a:pt x="27" y="106"/>
                  </a:lnTo>
                  <a:lnTo>
                    <a:pt x="22" y="108"/>
                  </a:lnTo>
                  <a:lnTo>
                    <a:pt x="20" y="98"/>
                  </a:lnTo>
                  <a:lnTo>
                    <a:pt x="16" y="91"/>
                  </a:lnTo>
                  <a:lnTo>
                    <a:pt x="10" y="94"/>
                  </a:lnTo>
                  <a:lnTo>
                    <a:pt x="6" y="97"/>
                  </a:lnTo>
                  <a:lnTo>
                    <a:pt x="2" y="94"/>
                  </a:lnTo>
                  <a:lnTo>
                    <a:pt x="0" y="91"/>
                  </a:lnTo>
                  <a:lnTo>
                    <a:pt x="6" y="80"/>
                  </a:lnTo>
                  <a:lnTo>
                    <a:pt x="13" y="68"/>
                  </a:lnTo>
                  <a:lnTo>
                    <a:pt x="29" y="70"/>
                  </a:lnTo>
                  <a:lnTo>
                    <a:pt x="45" y="71"/>
                  </a:lnTo>
                  <a:lnTo>
                    <a:pt x="46" y="64"/>
                  </a:lnTo>
                  <a:lnTo>
                    <a:pt x="49" y="58"/>
                  </a:lnTo>
                  <a:lnTo>
                    <a:pt x="52" y="56"/>
                  </a:lnTo>
                  <a:lnTo>
                    <a:pt x="56" y="53"/>
                  </a:lnTo>
                  <a:lnTo>
                    <a:pt x="60" y="50"/>
                  </a:lnTo>
                  <a:lnTo>
                    <a:pt x="63" y="46"/>
                  </a:lnTo>
                  <a:lnTo>
                    <a:pt x="66" y="41"/>
                  </a:lnTo>
                  <a:lnTo>
                    <a:pt x="69" y="36"/>
                  </a:lnTo>
                  <a:lnTo>
                    <a:pt x="63" y="21"/>
                  </a:lnTo>
                  <a:lnTo>
                    <a:pt x="57" y="8"/>
                  </a:lnTo>
                  <a:lnTo>
                    <a:pt x="59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60" y="0"/>
                  </a:lnTo>
                  <a:lnTo>
                    <a:pt x="65" y="1"/>
                  </a:lnTo>
                  <a:lnTo>
                    <a:pt x="69" y="1"/>
                  </a:lnTo>
                  <a:lnTo>
                    <a:pt x="75" y="11"/>
                  </a:lnTo>
                  <a:lnTo>
                    <a:pt x="82" y="18"/>
                  </a:lnTo>
                  <a:lnTo>
                    <a:pt x="85" y="31"/>
                  </a:lnTo>
                  <a:lnTo>
                    <a:pt x="86" y="46"/>
                  </a:lnTo>
                  <a:lnTo>
                    <a:pt x="89" y="60"/>
                  </a:lnTo>
                  <a:lnTo>
                    <a:pt x="90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1" name="Freeform 477"/>
            <p:cNvSpPr/>
            <p:nvPr/>
          </p:nvSpPr>
          <p:spPr bwMode="auto">
            <a:xfrm>
              <a:off x="5270" y="2875"/>
              <a:ext cx="27" cy="32"/>
            </a:xfrm>
            <a:custGeom>
              <a:avLst/>
              <a:gdLst>
                <a:gd name="T0" fmla="*/ 27 w 27"/>
                <a:gd name="T1" fmla="*/ 10 h 32"/>
                <a:gd name="T2" fmla="*/ 25 w 27"/>
                <a:gd name="T3" fmla="*/ 22 h 32"/>
                <a:gd name="T4" fmla="*/ 23 w 27"/>
                <a:gd name="T5" fmla="*/ 32 h 32"/>
                <a:gd name="T6" fmla="*/ 19 w 27"/>
                <a:gd name="T7" fmla="*/ 32 h 32"/>
                <a:gd name="T8" fmla="*/ 15 w 27"/>
                <a:gd name="T9" fmla="*/ 32 h 32"/>
                <a:gd name="T10" fmla="*/ 13 w 27"/>
                <a:gd name="T11" fmla="*/ 23 h 32"/>
                <a:gd name="T12" fmla="*/ 13 w 27"/>
                <a:gd name="T13" fmla="*/ 13 h 32"/>
                <a:gd name="T14" fmla="*/ 7 w 27"/>
                <a:gd name="T15" fmla="*/ 13 h 32"/>
                <a:gd name="T16" fmla="*/ 6 w 27"/>
                <a:gd name="T17" fmla="*/ 12 h 32"/>
                <a:gd name="T18" fmla="*/ 3 w 27"/>
                <a:gd name="T19" fmla="*/ 10 h 32"/>
                <a:gd name="T20" fmla="*/ 0 w 27"/>
                <a:gd name="T21" fmla="*/ 7 h 32"/>
                <a:gd name="T22" fmla="*/ 2 w 27"/>
                <a:gd name="T23" fmla="*/ 6 h 32"/>
                <a:gd name="T24" fmla="*/ 2 w 27"/>
                <a:gd name="T25" fmla="*/ 3 h 32"/>
                <a:gd name="T26" fmla="*/ 5 w 27"/>
                <a:gd name="T27" fmla="*/ 2 h 32"/>
                <a:gd name="T28" fmla="*/ 9 w 27"/>
                <a:gd name="T29" fmla="*/ 0 h 32"/>
                <a:gd name="T30" fmla="*/ 12 w 27"/>
                <a:gd name="T31" fmla="*/ 4 h 32"/>
                <a:gd name="T32" fmla="*/ 16 w 27"/>
                <a:gd name="T33" fmla="*/ 7 h 32"/>
                <a:gd name="T34" fmla="*/ 20 w 27"/>
                <a:gd name="T35" fmla="*/ 9 h 32"/>
                <a:gd name="T36" fmla="*/ 27 w 27"/>
                <a:gd name="T3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32">
                  <a:moveTo>
                    <a:pt x="27" y="10"/>
                  </a:moveTo>
                  <a:lnTo>
                    <a:pt x="25" y="22"/>
                  </a:lnTo>
                  <a:lnTo>
                    <a:pt x="23" y="32"/>
                  </a:lnTo>
                  <a:lnTo>
                    <a:pt x="19" y="32"/>
                  </a:lnTo>
                  <a:lnTo>
                    <a:pt x="15" y="32"/>
                  </a:lnTo>
                  <a:lnTo>
                    <a:pt x="13" y="23"/>
                  </a:lnTo>
                  <a:lnTo>
                    <a:pt x="13" y="13"/>
                  </a:lnTo>
                  <a:lnTo>
                    <a:pt x="7" y="13"/>
                  </a:lnTo>
                  <a:lnTo>
                    <a:pt x="6" y="12"/>
                  </a:lnTo>
                  <a:lnTo>
                    <a:pt x="3" y="10"/>
                  </a:lnTo>
                  <a:lnTo>
                    <a:pt x="0" y="7"/>
                  </a:lnTo>
                  <a:lnTo>
                    <a:pt x="2" y="6"/>
                  </a:lnTo>
                  <a:lnTo>
                    <a:pt x="2" y="3"/>
                  </a:lnTo>
                  <a:lnTo>
                    <a:pt x="5" y="2"/>
                  </a:lnTo>
                  <a:lnTo>
                    <a:pt x="9" y="0"/>
                  </a:lnTo>
                  <a:lnTo>
                    <a:pt x="12" y="4"/>
                  </a:lnTo>
                  <a:lnTo>
                    <a:pt x="16" y="7"/>
                  </a:lnTo>
                  <a:lnTo>
                    <a:pt x="20" y="9"/>
                  </a:ln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2" name="Freeform 478"/>
            <p:cNvSpPr/>
            <p:nvPr/>
          </p:nvSpPr>
          <p:spPr bwMode="auto">
            <a:xfrm>
              <a:off x="5202" y="2982"/>
              <a:ext cx="15" cy="40"/>
            </a:xfrm>
            <a:custGeom>
              <a:avLst/>
              <a:gdLst>
                <a:gd name="T0" fmla="*/ 8 w 15"/>
                <a:gd name="T1" fmla="*/ 0 h 40"/>
                <a:gd name="T2" fmla="*/ 13 w 15"/>
                <a:gd name="T3" fmla="*/ 2 h 40"/>
                <a:gd name="T4" fmla="*/ 15 w 15"/>
                <a:gd name="T5" fmla="*/ 2 h 40"/>
                <a:gd name="T6" fmla="*/ 15 w 15"/>
                <a:gd name="T7" fmla="*/ 22 h 40"/>
                <a:gd name="T8" fmla="*/ 13 w 15"/>
                <a:gd name="T9" fmla="*/ 39 h 40"/>
                <a:gd name="T10" fmla="*/ 11 w 15"/>
                <a:gd name="T11" fmla="*/ 39 h 40"/>
                <a:gd name="T12" fmla="*/ 10 w 15"/>
                <a:gd name="T13" fmla="*/ 40 h 40"/>
                <a:gd name="T14" fmla="*/ 5 w 15"/>
                <a:gd name="T15" fmla="*/ 36 h 40"/>
                <a:gd name="T16" fmla="*/ 1 w 15"/>
                <a:gd name="T17" fmla="*/ 33 h 40"/>
                <a:gd name="T18" fmla="*/ 0 w 15"/>
                <a:gd name="T19" fmla="*/ 23 h 40"/>
                <a:gd name="T20" fmla="*/ 1 w 15"/>
                <a:gd name="T21" fmla="*/ 14 h 40"/>
                <a:gd name="T22" fmla="*/ 4 w 15"/>
                <a:gd name="T23" fmla="*/ 7 h 40"/>
                <a:gd name="T24" fmla="*/ 8 w 15"/>
                <a:gd name="T2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40">
                  <a:moveTo>
                    <a:pt x="8" y="0"/>
                  </a:moveTo>
                  <a:lnTo>
                    <a:pt x="13" y="2"/>
                  </a:lnTo>
                  <a:lnTo>
                    <a:pt x="15" y="2"/>
                  </a:lnTo>
                  <a:lnTo>
                    <a:pt x="15" y="22"/>
                  </a:lnTo>
                  <a:lnTo>
                    <a:pt x="13" y="39"/>
                  </a:lnTo>
                  <a:lnTo>
                    <a:pt x="11" y="39"/>
                  </a:lnTo>
                  <a:lnTo>
                    <a:pt x="10" y="40"/>
                  </a:lnTo>
                  <a:lnTo>
                    <a:pt x="5" y="36"/>
                  </a:lnTo>
                  <a:lnTo>
                    <a:pt x="1" y="33"/>
                  </a:lnTo>
                  <a:lnTo>
                    <a:pt x="0" y="23"/>
                  </a:lnTo>
                  <a:lnTo>
                    <a:pt x="1" y="14"/>
                  </a:lnTo>
                  <a:lnTo>
                    <a:pt x="4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3" name="Freeform 479"/>
            <p:cNvSpPr/>
            <p:nvPr/>
          </p:nvSpPr>
          <p:spPr bwMode="auto">
            <a:xfrm>
              <a:off x="2955" y="3005"/>
              <a:ext cx="111" cy="41"/>
            </a:xfrm>
            <a:custGeom>
              <a:avLst/>
              <a:gdLst>
                <a:gd name="T0" fmla="*/ 68 w 111"/>
                <a:gd name="T1" fmla="*/ 36 h 41"/>
                <a:gd name="T2" fmla="*/ 67 w 111"/>
                <a:gd name="T3" fmla="*/ 31 h 41"/>
                <a:gd name="T4" fmla="*/ 65 w 111"/>
                <a:gd name="T5" fmla="*/ 26 h 41"/>
                <a:gd name="T6" fmla="*/ 45 w 111"/>
                <a:gd name="T7" fmla="*/ 19 h 41"/>
                <a:gd name="T8" fmla="*/ 27 w 111"/>
                <a:gd name="T9" fmla="*/ 10 h 41"/>
                <a:gd name="T10" fmla="*/ 12 w 111"/>
                <a:gd name="T11" fmla="*/ 14 h 41"/>
                <a:gd name="T12" fmla="*/ 0 w 111"/>
                <a:gd name="T13" fmla="*/ 19 h 41"/>
                <a:gd name="T14" fmla="*/ 1 w 111"/>
                <a:gd name="T15" fmla="*/ 17 h 41"/>
                <a:gd name="T16" fmla="*/ 2 w 111"/>
                <a:gd name="T17" fmla="*/ 16 h 41"/>
                <a:gd name="T18" fmla="*/ 7 w 111"/>
                <a:gd name="T19" fmla="*/ 9 h 41"/>
                <a:gd name="T20" fmla="*/ 12 w 111"/>
                <a:gd name="T21" fmla="*/ 4 h 41"/>
                <a:gd name="T22" fmla="*/ 18 w 111"/>
                <a:gd name="T23" fmla="*/ 1 h 41"/>
                <a:gd name="T24" fmla="*/ 25 w 111"/>
                <a:gd name="T25" fmla="*/ 0 h 41"/>
                <a:gd name="T26" fmla="*/ 32 w 111"/>
                <a:gd name="T27" fmla="*/ 1 h 41"/>
                <a:gd name="T28" fmla="*/ 41 w 111"/>
                <a:gd name="T29" fmla="*/ 3 h 41"/>
                <a:gd name="T30" fmla="*/ 49 w 111"/>
                <a:gd name="T31" fmla="*/ 6 h 41"/>
                <a:gd name="T32" fmla="*/ 57 w 111"/>
                <a:gd name="T33" fmla="*/ 9 h 41"/>
                <a:gd name="T34" fmla="*/ 89 w 111"/>
                <a:gd name="T35" fmla="*/ 27 h 41"/>
                <a:gd name="T36" fmla="*/ 111 w 111"/>
                <a:gd name="T37" fmla="*/ 39 h 41"/>
                <a:gd name="T38" fmla="*/ 111 w 111"/>
                <a:gd name="T39" fmla="*/ 40 h 41"/>
                <a:gd name="T40" fmla="*/ 111 w 111"/>
                <a:gd name="T41" fmla="*/ 41 h 41"/>
                <a:gd name="T42" fmla="*/ 94 w 111"/>
                <a:gd name="T43" fmla="*/ 41 h 41"/>
                <a:gd name="T44" fmla="*/ 75 w 111"/>
                <a:gd name="T45" fmla="*/ 41 h 41"/>
                <a:gd name="T46" fmla="*/ 77 w 111"/>
                <a:gd name="T47" fmla="*/ 39 h 41"/>
                <a:gd name="T48" fmla="*/ 77 w 111"/>
                <a:gd name="T49" fmla="*/ 36 h 41"/>
                <a:gd name="T50" fmla="*/ 72 w 111"/>
                <a:gd name="T51" fmla="*/ 36 h 41"/>
                <a:gd name="T52" fmla="*/ 68 w 111"/>
                <a:gd name="T53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41">
                  <a:moveTo>
                    <a:pt x="68" y="36"/>
                  </a:moveTo>
                  <a:lnTo>
                    <a:pt x="67" y="31"/>
                  </a:lnTo>
                  <a:lnTo>
                    <a:pt x="65" y="26"/>
                  </a:lnTo>
                  <a:lnTo>
                    <a:pt x="45" y="19"/>
                  </a:lnTo>
                  <a:lnTo>
                    <a:pt x="27" y="10"/>
                  </a:lnTo>
                  <a:lnTo>
                    <a:pt x="12" y="14"/>
                  </a:lnTo>
                  <a:lnTo>
                    <a:pt x="0" y="19"/>
                  </a:lnTo>
                  <a:lnTo>
                    <a:pt x="1" y="17"/>
                  </a:lnTo>
                  <a:lnTo>
                    <a:pt x="2" y="16"/>
                  </a:lnTo>
                  <a:lnTo>
                    <a:pt x="7" y="9"/>
                  </a:lnTo>
                  <a:lnTo>
                    <a:pt x="12" y="4"/>
                  </a:lnTo>
                  <a:lnTo>
                    <a:pt x="18" y="1"/>
                  </a:lnTo>
                  <a:lnTo>
                    <a:pt x="25" y="0"/>
                  </a:lnTo>
                  <a:lnTo>
                    <a:pt x="32" y="1"/>
                  </a:lnTo>
                  <a:lnTo>
                    <a:pt x="41" y="3"/>
                  </a:lnTo>
                  <a:lnTo>
                    <a:pt x="49" y="6"/>
                  </a:lnTo>
                  <a:lnTo>
                    <a:pt x="57" y="9"/>
                  </a:lnTo>
                  <a:lnTo>
                    <a:pt x="89" y="27"/>
                  </a:lnTo>
                  <a:lnTo>
                    <a:pt x="111" y="39"/>
                  </a:lnTo>
                  <a:lnTo>
                    <a:pt x="111" y="40"/>
                  </a:lnTo>
                  <a:lnTo>
                    <a:pt x="111" y="41"/>
                  </a:lnTo>
                  <a:lnTo>
                    <a:pt x="94" y="41"/>
                  </a:lnTo>
                  <a:lnTo>
                    <a:pt x="75" y="41"/>
                  </a:lnTo>
                  <a:lnTo>
                    <a:pt x="77" y="39"/>
                  </a:lnTo>
                  <a:lnTo>
                    <a:pt x="77" y="36"/>
                  </a:lnTo>
                  <a:lnTo>
                    <a:pt x="72" y="36"/>
                  </a:lnTo>
                  <a:lnTo>
                    <a:pt x="6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4" name="Freeform 480"/>
            <p:cNvSpPr/>
            <p:nvPr/>
          </p:nvSpPr>
          <p:spPr bwMode="auto">
            <a:xfrm>
              <a:off x="3054" y="3048"/>
              <a:ext cx="72" cy="23"/>
            </a:xfrm>
            <a:custGeom>
              <a:avLst/>
              <a:gdLst>
                <a:gd name="T0" fmla="*/ 29 w 72"/>
                <a:gd name="T1" fmla="*/ 0 h 23"/>
                <a:gd name="T2" fmla="*/ 43 w 72"/>
                <a:gd name="T3" fmla="*/ 1 h 23"/>
                <a:gd name="T4" fmla="*/ 55 w 72"/>
                <a:gd name="T5" fmla="*/ 4 h 23"/>
                <a:gd name="T6" fmla="*/ 63 w 72"/>
                <a:gd name="T7" fmla="*/ 8 h 23"/>
                <a:gd name="T8" fmla="*/ 72 w 72"/>
                <a:gd name="T9" fmla="*/ 16 h 23"/>
                <a:gd name="T10" fmla="*/ 70 w 72"/>
                <a:gd name="T11" fmla="*/ 18 h 23"/>
                <a:gd name="T12" fmla="*/ 69 w 72"/>
                <a:gd name="T13" fmla="*/ 21 h 23"/>
                <a:gd name="T14" fmla="*/ 50 w 72"/>
                <a:gd name="T15" fmla="*/ 23 h 23"/>
                <a:gd name="T16" fmla="*/ 32 w 72"/>
                <a:gd name="T17" fmla="*/ 21 h 23"/>
                <a:gd name="T18" fmla="*/ 23 w 72"/>
                <a:gd name="T19" fmla="*/ 21 h 23"/>
                <a:gd name="T20" fmla="*/ 16 w 72"/>
                <a:gd name="T21" fmla="*/ 20 h 23"/>
                <a:gd name="T22" fmla="*/ 8 w 72"/>
                <a:gd name="T23" fmla="*/ 17 h 23"/>
                <a:gd name="T24" fmla="*/ 0 w 72"/>
                <a:gd name="T25" fmla="*/ 14 h 23"/>
                <a:gd name="T26" fmla="*/ 0 w 72"/>
                <a:gd name="T27" fmla="*/ 13 h 23"/>
                <a:gd name="T28" fmla="*/ 0 w 72"/>
                <a:gd name="T29" fmla="*/ 13 h 23"/>
                <a:gd name="T30" fmla="*/ 8 w 72"/>
                <a:gd name="T31" fmla="*/ 10 h 23"/>
                <a:gd name="T32" fmla="*/ 16 w 72"/>
                <a:gd name="T33" fmla="*/ 7 h 23"/>
                <a:gd name="T34" fmla="*/ 23 w 72"/>
                <a:gd name="T35" fmla="*/ 4 h 23"/>
                <a:gd name="T36" fmla="*/ 29 w 72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2" h="23">
                  <a:moveTo>
                    <a:pt x="29" y="0"/>
                  </a:moveTo>
                  <a:lnTo>
                    <a:pt x="43" y="1"/>
                  </a:lnTo>
                  <a:lnTo>
                    <a:pt x="55" y="4"/>
                  </a:lnTo>
                  <a:lnTo>
                    <a:pt x="63" y="8"/>
                  </a:lnTo>
                  <a:lnTo>
                    <a:pt x="72" y="16"/>
                  </a:lnTo>
                  <a:lnTo>
                    <a:pt x="70" y="18"/>
                  </a:lnTo>
                  <a:lnTo>
                    <a:pt x="69" y="21"/>
                  </a:lnTo>
                  <a:lnTo>
                    <a:pt x="50" y="23"/>
                  </a:lnTo>
                  <a:lnTo>
                    <a:pt x="32" y="21"/>
                  </a:lnTo>
                  <a:lnTo>
                    <a:pt x="23" y="21"/>
                  </a:lnTo>
                  <a:lnTo>
                    <a:pt x="16" y="20"/>
                  </a:lnTo>
                  <a:lnTo>
                    <a:pt x="8" y="17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8" y="10"/>
                  </a:lnTo>
                  <a:lnTo>
                    <a:pt x="16" y="7"/>
                  </a:lnTo>
                  <a:lnTo>
                    <a:pt x="23" y="4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5" name="Freeform 481"/>
            <p:cNvSpPr/>
            <p:nvPr/>
          </p:nvSpPr>
          <p:spPr bwMode="auto">
            <a:xfrm>
              <a:off x="5080" y="3048"/>
              <a:ext cx="28" cy="24"/>
            </a:xfrm>
            <a:custGeom>
              <a:avLst/>
              <a:gdLst>
                <a:gd name="T0" fmla="*/ 18 w 28"/>
                <a:gd name="T1" fmla="*/ 0 h 24"/>
                <a:gd name="T2" fmla="*/ 23 w 28"/>
                <a:gd name="T3" fmla="*/ 3 h 24"/>
                <a:gd name="T4" fmla="*/ 25 w 28"/>
                <a:gd name="T5" fmla="*/ 6 h 24"/>
                <a:gd name="T6" fmla="*/ 26 w 28"/>
                <a:gd name="T7" fmla="*/ 7 h 24"/>
                <a:gd name="T8" fmla="*/ 28 w 28"/>
                <a:gd name="T9" fmla="*/ 13 h 24"/>
                <a:gd name="T10" fmla="*/ 28 w 28"/>
                <a:gd name="T11" fmla="*/ 13 h 24"/>
                <a:gd name="T12" fmla="*/ 28 w 28"/>
                <a:gd name="T13" fmla="*/ 14 h 24"/>
                <a:gd name="T14" fmla="*/ 23 w 28"/>
                <a:gd name="T15" fmla="*/ 17 h 24"/>
                <a:gd name="T16" fmla="*/ 19 w 28"/>
                <a:gd name="T17" fmla="*/ 20 h 24"/>
                <a:gd name="T18" fmla="*/ 15 w 28"/>
                <a:gd name="T19" fmla="*/ 23 h 24"/>
                <a:gd name="T20" fmla="*/ 8 w 28"/>
                <a:gd name="T21" fmla="*/ 24 h 24"/>
                <a:gd name="T22" fmla="*/ 5 w 28"/>
                <a:gd name="T23" fmla="*/ 23 h 24"/>
                <a:gd name="T24" fmla="*/ 3 w 28"/>
                <a:gd name="T25" fmla="*/ 21 h 24"/>
                <a:gd name="T26" fmla="*/ 2 w 28"/>
                <a:gd name="T27" fmla="*/ 18 h 24"/>
                <a:gd name="T28" fmla="*/ 0 w 28"/>
                <a:gd name="T29" fmla="*/ 17 h 24"/>
                <a:gd name="T30" fmla="*/ 3 w 28"/>
                <a:gd name="T31" fmla="*/ 11 h 24"/>
                <a:gd name="T32" fmla="*/ 8 w 28"/>
                <a:gd name="T33" fmla="*/ 7 h 24"/>
                <a:gd name="T34" fmla="*/ 12 w 28"/>
                <a:gd name="T35" fmla="*/ 4 h 24"/>
                <a:gd name="T36" fmla="*/ 18 w 28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" h="24">
                  <a:moveTo>
                    <a:pt x="18" y="0"/>
                  </a:moveTo>
                  <a:lnTo>
                    <a:pt x="23" y="3"/>
                  </a:lnTo>
                  <a:lnTo>
                    <a:pt x="25" y="6"/>
                  </a:lnTo>
                  <a:lnTo>
                    <a:pt x="26" y="7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8" y="14"/>
                  </a:lnTo>
                  <a:lnTo>
                    <a:pt x="23" y="17"/>
                  </a:lnTo>
                  <a:lnTo>
                    <a:pt x="19" y="20"/>
                  </a:lnTo>
                  <a:lnTo>
                    <a:pt x="15" y="23"/>
                  </a:lnTo>
                  <a:lnTo>
                    <a:pt x="8" y="24"/>
                  </a:lnTo>
                  <a:lnTo>
                    <a:pt x="5" y="23"/>
                  </a:lnTo>
                  <a:lnTo>
                    <a:pt x="3" y="21"/>
                  </a:lnTo>
                  <a:lnTo>
                    <a:pt x="2" y="18"/>
                  </a:lnTo>
                  <a:lnTo>
                    <a:pt x="0" y="17"/>
                  </a:lnTo>
                  <a:lnTo>
                    <a:pt x="3" y="11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6" name="Freeform 482"/>
            <p:cNvSpPr/>
            <p:nvPr/>
          </p:nvSpPr>
          <p:spPr bwMode="auto">
            <a:xfrm>
              <a:off x="5216" y="3069"/>
              <a:ext cx="26" cy="56"/>
            </a:xfrm>
            <a:custGeom>
              <a:avLst/>
              <a:gdLst>
                <a:gd name="T0" fmla="*/ 4 w 26"/>
                <a:gd name="T1" fmla="*/ 0 h 56"/>
                <a:gd name="T2" fmla="*/ 7 w 26"/>
                <a:gd name="T3" fmla="*/ 0 h 56"/>
                <a:gd name="T4" fmla="*/ 10 w 26"/>
                <a:gd name="T5" fmla="*/ 0 h 56"/>
                <a:gd name="T6" fmla="*/ 16 w 26"/>
                <a:gd name="T7" fmla="*/ 5 h 56"/>
                <a:gd name="T8" fmla="*/ 20 w 26"/>
                <a:gd name="T9" fmla="*/ 10 h 56"/>
                <a:gd name="T10" fmla="*/ 24 w 26"/>
                <a:gd name="T11" fmla="*/ 17 h 56"/>
                <a:gd name="T12" fmla="*/ 26 w 26"/>
                <a:gd name="T13" fmla="*/ 26 h 56"/>
                <a:gd name="T14" fmla="*/ 21 w 26"/>
                <a:gd name="T15" fmla="*/ 29 h 56"/>
                <a:gd name="T16" fmla="*/ 17 w 26"/>
                <a:gd name="T17" fmla="*/ 32 h 56"/>
                <a:gd name="T18" fmla="*/ 19 w 26"/>
                <a:gd name="T19" fmla="*/ 45 h 56"/>
                <a:gd name="T20" fmla="*/ 19 w 26"/>
                <a:gd name="T21" fmla="*/ 56 h 56"/>
                <a:gd name="T22" fmla="*/ 17 w 26"/>
                <a:gd name="T23" fmla="*/ 56 h 56"/>
                <a:gd name="T24" fmla="*/ 17 w 26"/>
                <a:gd name="T25" fmla="*/ 56 h 56"/>
                <a:gd name="T26" fmla="*/ 9 w 26"/>
                <a:gd name="T27" fmla="*/ 50 h 56"/>
                <a:gd name="T28" fmla="*/ 0 w 26"/>
                <a:gd name="T29" fmla="*/ 45 h 56"/>
                <a:gd name="T30" fmla="*/ 0 w 26"/>
                <a:gd name="T31" fmla="*/ 25 h 56"/>
                <a:gd name="T32" fmla="*/ 0 w 26"/>
                <a:gd name="T33" fmla="*/ 5 h 56"/>
                <a:gd name="T34" fmla="*/ 3 w 26"/>
                <a:gd name="T35" fmla="*/ 2 h 56"/>
                <a:gd name="T36" fmla="*/ 4 w 26"/>
                <a:gd name="T3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56">
                  <a:moveTo>
                    <a:pt x="4" y="0"/>
                  </a:moveTo>
                  <a:lnTo>
                    <a:pt x="7" y="0"/>
                  </a:lnTo>
                  <a:lnTo>
                    <a:pt x="10" y="0"/>
                  </a:lnTo>
                  <a:lnTo>
                    <a:pt x="16" y="5"/>
                  </a:lnTo>
                  <a:lnTo>
                    <a:pt x="20" y="10"/>
                  </a:lnTo>
                  <a:lnTo>
                    <a:pt x="24" y="17"/>
                  </a:lnTo>
                  <a:lnTo>
                    <a:pt x="26" y="26"/>
                  </a:lnTo>
                  <a:lnTo>
                    <a:pt x="21" y="29"/>
                  </a:lnTo>
                  <a:lnTo>
                    <a:pt x="17" y="32"/>
                  </a:lnTo>
                  <a:lnTo>
                    <a:pt x="19" y="45"/>
                  </a:lnTo>
                  <a:lnTo>
                    <a:pt x="19" y="56"/>
                  </a:lnTo>
                  <a:lnTo>
                    <a:pt x="17" y="56"/>
                  </a:lnTo>
                  <a:lnTo>
                    <a:pt x="17" y="56"/>
                  </a:lnTo>
                  <a:lnTo>
                    <a:pt x="9" y="50"/>
                  </a:lnTo>
                  <a:lnTo>
                    <a:pt x="0" y="45"/>
                  </a:lnTo>
                  <a:lnTo>
                    <a:pt x="0" y="25"/>
                  </a:lnTo>
                  <a:lnTo>
                    <a:pt x="0" y="5"/>
                  </a:lnTo>
                  <a:lnTo>
                    <a:pt x="3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7" name="Freeform 483"/>
            <p:cNvSpPr/>
            <p:nvPr/>
          </p:nvSpPr>
          <p:spPr bwMode="auto">
            <a:xfrm>
              <a:off x="5115" y="3081"/>
              <a:ext cx="21" cy="27"/>
            </a:xfrm>
            <a:custGeom>
              <a:avLst/>
              <a:gdLst>
                <a:gd name="T0" fmla="*/ 14 w 21"/>
                <a:gd name="T1" fmla="*/ 0 h 27"/>
                <a:gd name="T2" fmla="*/ 17 w 21"/>
                <a:gd name="T3" fmla="*/ 4 h 27"/>
                <a:gd name="T4" fmla="*/ 21 w 21"/>
                <a:gd name="T5" fmla="*/ 8 h 27"/>
                <a:gd name="T6" fmla="*/ 18 w 21"/>
                <a:gd name="T7" fmla="*/ 10 h 27"/>
                <a:gd name="T8" fmla="*/ 15 w 21"/>
                <a:gd name="T9" fmla="*/ 11 h 27"/>
                <a:gd name="T10" fmla="*/ 13 w 21"/>
                <a:gd name="T11" fmla="*/ 8 h 27"/>
                <a:gd name="T12" fmla="*/ 11 w 21"/>
                <a:gd name="T13" fmla="*/ 8 h 27"/>
                <a:gd name="T14" fmla="*/ 8 w 21"/>
                <a:gd name="T15" fmla="*/ 11 h 27"/>
                <a:gd name="T16" fmla="*/ 7 w 21"/>
                <a:gd name="T17" fmla="*/ 14 h 27"/>
                <a:gd name="T18" fmla="*/ 8 w 21"/>
                <a:gd name="T19" fmla="*/ 18 h 27"/>
                <a:gd name="T20" fmla="*/ 8 w 21"/>
                <a:gd name="T21" fmla="*/ 21 h 27"/>
                <a:gd name="T22" fmla="*/ 8 w 21"/>
                <a:gd name="T23" fmla="*/ 23 h 27"/>
                <a:gd name="T24" fmla="*/ 7 w 21"/>
                <a:gd name="T25" fmla="*/ 27 h 27"/>
                <a:gd name="T26" fmla="*/ 4 w 21"/>
                <a:gd name="T27" fmla="*/ 23 h 27"/>
                <a:gd name="T28" fmla="*/ 0 w 21"/>
                <a:gd name="T29" fmla="*/ 20 h 27"/>
                <a:gd name="T30" fmla="*/ 5 w 21"/>
                <a:gd name="T31" fmla="*/ 13 h 27"/>
                <a:gd name="T32" fmla="*/ 11 w 21"/>
                <a:gd name="T33" fmla="*/ 1 h 27"/>
                <a:gd name="T34" fmla="*/ 13 w 21"/>
                <a:gd name="T35" fmla="*/ 1 h 27"/>
                <a:gd name="T36" fmla="*/ 14 w 21"/>
                <a:gd name="T3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27">
                  <a:moveTo>
                    <a:pt x="14" y="0"/>
                  </a:moveTo>
                  <a:lnTo>
                    <a:pt x="17" y="4"/>
                  </a:lnTo>
                  <a:lnTo>
                    <a:pt x="21" y="8"/>
                  </a:lnTo>
                  <a:lnTo>
                    <a:pt x="18" y="10"/>
                  </a:lnTo>
                  <a:lnTo>
                    <a:pt x="15" y="11"/>
                  </a:lnTo>
                  <a:lnTo>
                    <a:pt x="13" y="8"/>
                  </a:lnTo>
                  <a:lnTo>
                    <a:pt x="11" y="8"/>
                  </a:lnTo>
                  <a:lnTo>
                    <a:pt x="8" y="11"/>
                  </a:lnTo>
                  <a:lnTo>
                    <a:pt x="7" y="14"/>
                  </a:lnTo>
                  <a:lnTo>
                    <a:pt x="8" y="18"/>
                  </a:lnTo>
                  <a:lnTo>
                    <a:pt x="8" y="21"/>
                  </a:lnTo>
                  <a:lnTo>
                    <a:pt x="8" y="23"/>
                  </a:lnTo>
                  <a:lnTo>
                    <a:pt x="7" y="27"/>
                  </a:lnTo>
                  <a:lnTo>
                    <a:pt x="4" y="23"/>
                  </a:lnTo>
                  <a:lnTo>
                    <a:pt x="0" y="20"/>
                  </a:lnTo>
                  <a:lnTo>
                    <a:pt x="5" y="13"/>
                  </a:lnTo>
                  <a:lnTo>
                    <a:pt x="11" y="1"/>
                  </a:lnTo>
                  <a:lnTo>
                    <a:pt x="13" y="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8" name="Freeform 484"/>
            <p:cNvSpPr/>
            <p:nvPr/>
          </p:nvSpPr>
          <p:spPr bwMode="auto">
            <a:xfrm>
              <a:off x="5225" y="3122"/>
              <a:ext cx="7" cy="7"/>
            </a:xfrm>
            <a:custGeom>
              <a:avLst/>
              <a:gdLst>
                <a:gd name="T0" fmla="*/ 0 w 7"/>
                <a:gd name="T1" fmla="*/ 7 h 7"/>
                <a:gd name="T2" fmla="*/ 0 w 7"/>
                <a:gd name="T3" fmla="*/ 3 h 7"/>
                <a:gd name="T4" fmla="*/ 1 w 7"/>
                <a:gd name="T5" fmla="*/ 0 h 7"/>
                <a:gd name="T6" fmla="*/ 1 w 7"/>
                <a:gd name="T7" fmla="*/ 0 h 7"/>
                <a:gd name="T8" fmla="*/ 2 w 7"/>
                <a:gd name="T9" fmla="*/ 0 h 7"/>
                <a:gd name="T10" fmla="*/ 4 w 7"/>
                <a:gd name="T11" fmla="*/ 4 h 7"/>
                <a:gd name="T12" fmla="*/ 7 w 7"/>
                <a:gd name="T13" fmla="*/ 7 h 7"/>
                <a:gd name="T14" fmla="*/ 2 w 7"/>
                <a:gd name="T15" fmla="*/ 7 h 7"/>
                <a:gd name="T16" fmla="*/ 0 w 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0" y="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4"/>
                  </a:lnTo>
                  <a:lnTo>
                    <a:pt x="7" y="7"/>
                  </a:lnTo>
                  <a:lnTo>
                    <a:pt x="2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9" name="Freeform 485"/>
            <p:cNvSpPr/>
            <p:nvPr/>
          </p:nvSpPr>
          <p:spPr bwMode="auto">
            <a:xfrm>
              <a:off x="5242" y="3126"/>
              <a:ext cx="10" cy="9"/>
            </a:xfrm>
            <a:custGeom>
              <a:avLst/>
              <a:gdLst>
                <a:gd name="T0" fmla="*/ 0 w 10"/>
                <a:gd name="T1" fmla="*/ 0 h 9"/>
                <a:gd name="T2" fmla="*/ 4 w 10"/>
                <a:gd name="T3" fmla="*/ 0 h 9"/>
                <a:gd name="T4" fmla="*/ 8 w 10"/>
                <a:gd name="T5" fmla="*/ 0 h 9"/>
                <a:gd name="T6" fmla="*/ 8 w 10"/>
                <a:gd name="T7" fmla="*/ 2 h 9"/>
                <a:gd name="T8" fmla="*/ 8 w 10"/>
                <a:gd name="T9" fmla="*/ 3 h 9"/>
                <a:gd name="T10" fmla="*/ 10 w 10"/>
                <a:gd name="T11" fmla="*/ 6 h 9"/>
                <a:gd name="T12" fmla="*/ 10 w 10"/>
                <a:gd name="T13" fmla="*/ 9 h 9"/>
                <a:gd name="T14" fmla="*/ 7 w 10"/>
                <a:gd name="T15" fmla="*/ 8 h 9"/>
                <a:gd name="T16" fmla="*/ 4 w 10"/>
                <a:gd name="T17" fmla="*/ 6 h 9"/>
                <a:gd name="T18" fmla="*/ 1 w 10"/>
                <a:gd name="T19" fmla="*/ 5 h 9"/>
                <a:gd name="T20" fmla="*/ 0 w 10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lnTo>
                    <a:pt x="4" y="0"/>
                  </a:lnTo>
                  <a:lnTo>
                    <a:pt x="8" y="0"/>
                  </a:lnTo>
                  <a:lnTo>
                    <a:pt x="8" y="2"/>
                  </a:lnTo>
                  <a:lnTo>
                    <a:pt x="8" y="3"/>
                  </a:lnTo>
                  <a:lnTo>
                    <a:pt x="10" y="6"/>
                  </a:lnTo>
                  <a:lnTo>
                    <a:pt x="10" y="9"/>
                  </a:lnTo>
                  <a:lnTo>
                    <a:pt x="7" y="8"/>
                  </a:lnTo>
                  <a:lnTo>
                    <a:pt x="4" y="6"/>
                  </a:lnTo>
                  <a:lnTo>
                    <a:pt x="1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0" name="Freeform 486"/>
            <p:cNvSpPr/>
            <p:nvPr/>
          </p:nvSpPr>
          <p:spPr bwMode="auto">
            <a:xfrm>
              <a:off x="5229" y="3134"/>
              <a:ext cx="6" cy="14"/>
            </a:xfrm>
            <a:custGeom>
              <a:avLst/>
              <a:gdLst>
                <a:gd name="T0" fmla="*/ 0 w 6"/>
                <a:gd name="T1" fmla="*/ 0 h 14"/>
                <a:gd name="T2" fmla="*/ 3 w 6"/>
                <a:gd name="T3" fmla="*/ 2 h 14"/>
                <a:gd name="T4" fmla="*/ 4 w 6"/>
                <a:gd name="T5" fmla="*/ 5 h 14"/>
                <a:gd name="T6" fmla="*/ 6 w 6"/>
                <a:gd name="T7" fmla="*/ 8 h 14"/>
                <a:gd name="T8" fmla="*/ 6 w 6"/>
                <a:gd name="T9" fmla="*/ 14 h 14"/>
                <a:gd name="T10" fmla="*/ 4 w 6"/>
                <a:gd name="T11" fmla="*/ 14 h 14"/>
                <a:gd name="T12" fmla="*/ 3 w 6"/>
                <a:gd name="T13" fmla="*/ 12 h 14"/>
                <a:gd name="T14" fmla="*/ 1 w 6"/>
                <a:gd name="T15" fmla="*/ 7 h 14"/>
                <a:gd name="T16" fmla="*/ 0 w 6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4">
                  <a:moveTo>
                    <a:pt x="0" y="0"/>
                  </a:moveTo>
                  <a:lnTo>
                    <a:pt x="3" y="2"/>
                  </a:lnTo>
                  <a:lnTo>
                    <a:pt x="4" y="5"/>
                  </a:lnTo>
                  <a:lnTo>
                    <a:pt x="6" y="8"/>
                  </a:lnTo>
                  <a:lnTo>
                    <a:pt x="6" y="14"/>
                  </a:lnTo>
                  <a:lnTo>
                    <a:pt x="4" y="14"/>
                  </a:lnTo>
                  <a:lnTo>
                    <a:pt x="3" y="12"/>
                  </a:lnTo>
                  <a:lnTo>
                    <a:pt x="1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1" name="Freeform 487"/>
            <p:cNvSpPr/>
            <p:nvPr/>
          </p:nvSpPr>
          <p:spPr bwMode="auto">
            <a:xfrm>
              <a:off x="5257" y="3134"/>
              <a:ext cx="8" cy="7"/>
            </a:xfrm>
            <a:custGeom>
              <a:avLst/>
              <a:gdLst>
                <a:gd name="T0" fmla="*/ 3 w 8"/>
                <a:gd name="T1" fmla="*/ 0 h 7"/>
                <a:gd name="T2" fmla="*/ 6 w 8"/>
                <a:gd name="T3" fmla="*/ 1 h 7"/>
                <a:gd name="T4" fmla="*/ 8 w 8"/>
                <a:gd name="T5" fmla="*/ 4 h 7"/>
                <a:gd name="T6" fmla="*/ 8 w 8"/>
                <a:gd name="T7" fmla="*/ 5 h 7"/>
                <a:gd name="T8" fmla="*/ 6 w 8"/>
                <a:gd name="T9" fmla="*/ 7 h 7"/>
                <a:gd name="T10" fmla="*/ 3 w 8"/>
                <a:gd name="T11" fmla="*/ 7 h 7"/>
                <a:gd name="T12" fmla="*/ 0 w 8"/>
                <a:gd name="T13" fmla="*/ 7 h 7"/>
                <a:gd name="T14" fmla="*/ 0 w 8"/>
                <a:gd name="T15" fmla="*/ 5 h 7"/>
                <a:gd name="T16" fmla="*/ 0 w 8"/>
                <a:gd name="T17" fmla="*/ 2 h 7"/>
                <a:gd name="T18" fmla="*/ 2 w 8"/>
                <a:gd name="T19" fmla="*/ 2 h 7"/>
                <a:gd name="T20" fmla="*/ 3 w 8"/>
                <a:gd name="T21" fmla="*/ 2 h 7"/>
                <a:gd name="T22" fmla="*/ 3 w 8"/>
                <a:gd name="T23" fmla="*/ 1 h 7"/>
                <a:gd name="T24" fmla="*/ 3 w 8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3" y="0"/>
                  </a:moveTo>
                  <a:lnTo>
                    <a:pt x="6" y="1"/>
                  </a:lnTo>
                  <a:lnTo>
                    <a:pt x="8" y="4"/>
                  </a:lnTo>
                  <a:lnTo>
                    <a:pt x="8" y="5"/>
                  </a:lnTo>
                  <a:lnTo>
                    <a:pt x="6" y="7"/>
                  </a:lnTo>
                  <a:lnTo>
                    <a:pt x="3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2" name="Freeform 488"/>
            <p:cNvSpPr/>
            <p:nvPr/>
          </p:nvSpPr>
          <p:spPr bwMode="auto">
            <a:xfrm>
              <a:off x="5256" y="3145"/>
              <a:ext cx="9" cy="6"/>
            </a:xfrm>
            <a:custGeom>
              <a:avLst/>
              <a:gdLst>
                <a:gd name="T0" fmla="*/ 4 w 9"/>
                <a:gd name="T1" fmla="*/ 0 h 6"/>
                <a:gd name="T2" fmla="*/ 7 w 9"/>
                <a:gd name="T3" fmla="*/ 3 h 6"/>
                <a:gd name="T4" fmla="*/ 9 w 9"/>
                <a:gd name="T5" fmla="*/ 6 h 6"/>
                <a:gd name="T6" fmla="*/ 6 w 9"/>
                <a:gd name="T7" fmla="*/ 6 h 6"/>
                <a:gd name="T8" fmla="*/ 3 w 9"/>
                <a:gd name="T9" fmla="*/ 6 h 6"/>
                <a:gd name="T10" fmla="*/ 1 w 9"/>
                <a:gd name="T11" fmla="*/ 4 h 6"/>
                <a:gd name="T12" fmla="*/ 0 w 9"/>
                <a:gd name="T13" fmla="*/ 3 h 6"/>
                <a:gd name="T14" fmla="*/ 1 w 9"/>
                <a:gd name="T15" fmla="*/ 3 h 6"/>
                <a:gd name="T16" fmla="*/ 3 w 9"/>
                <a:gd name="T17" fmla="*/ 3 h 6"/>
                <a:gd name="T18" fmla="*/ 4 w 9"/>
                <a:gd name="T19" fmla="*/ 1 h 6"/>
                <a:gd name="T20" fmla="*/ 4 w 9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6">
                  <a:moveTo>
                    <a:pt x="4" y="0"/>
                  </a:moveTo>
                  <a:lnTo>
                    <a:pt x="7" y="3"/>
                  </a:lnTo>
                  <a:lnTo>
                    <a:pt x="9" y="6"/>
                  </a:lnTo>
                  <a:lnTo>
                    <a:pt x="6" y="6"/>
                  </a:lnTo>
                  <a:lnTo>
                    <a:pt x="3" y="6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3"/>
                  </a:lnTo>
                  <a:lnTo>
                    <a:pt x="3" y="3"/>
                  </a:lnTo>
                  <a:lnTo>
                    <a:pt x="4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3" name="Freeform 489"/>
            <p:cNvSpPr/>
            <p:nvPr/>
          </p:nvSpPr>
          <p:spPr bwMode="auto">
            <a:xfrm>
              <a:off x="5273" y="3148"/>
              <a:ext cx="9" cy="4"/>
            </a:xfrm>
            <a:custGeom>
              <a:avLst/>
              <a:gdLst>
                <a:gd name="T0" fmla="*/ 0 w 9"/>
                <a:gd name="T1" fmla="*/ 0 h 4"/>
                <a:gd name="T2" fmla="*/ 4 w 9"/>
                <a:gd name="T3" fmla="*/ 1 h 4"/>
                <a:gd name="T4" fmla="*/ 9 w 9"/>
                <a:gd name="T5" fmla="*/ 3 h 4"/>
                <a:gd name="T6" fmla="*/ 9 w 9"/>
                <a:gd name="T7" fmla="*/ 4 h 4"/>
                <a:gd name="T8" fmla="*/ 9 w 9"/>
                <a:gd name="T9" fmla="*/ 4 h 4"/>
                <a:gd name="T10" fmla="*/ 6 w 9"/>
                <a:gd name="T11" fmla="*/ 4 h 4"/>
                <a:gd name="T12" fmla="*/ 4 w 9"/>
                <a:gd name="T13" fmla="*/ 4 h 4"/>
                <a:gd name="T14" fmla="*/ 2 w 9"/>
                <a:gd name="T15" fmla="*/ 3 h 4"/>
                <a:gd name="T16" fmla="*/ 0 w 9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4" y="1"/>
                  </a:lnTo>
                  <a:lnTo>
                    <a:pt x="9" y="3"/>
                  </a:lnTo>
                  <a:lnTo>
                    <a:pt x="9" y="4"/>
                  </a:lnTo>
                  <a:lnTo>
                    <a:pt x="9" y="4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4" name="Freeform 490"/>
            <p:cNvSpPr/>
            <p:nvPr/>
          </p:nvSpPr>
          <p:spPr bwMode="auto">
            <a:xfrm>
              <a:off x="5245" y="3155"/>
              <a:ext cx="8" cy="14"/>
            </a:xfrm>
            <a:custGeom>
              <a:avLst/>
              <a:gdLst>
                <a:gd name="T0" fmla="*/ 1 w 8"/>
                <a:gd name="T1" fmla="*/ 0 h 14"/>
                <a:gd name="T2" fmla="*/ 4 w 8"/>
                <a:gd name="T3" fmla="*/ 4 h 14"/>
                <a:gd name="T4" fmla="*/ 7 w 8"/>
                <a:gd name="T5" fmla="*/ 7 h 14"/>
                <a:gd name="T6" fmla="*/ 8 w 8"/>
                <a:gd name="T7" fmla="*/ 10 h 14"/>
                <a:gd name="T8" fmla="*/ 8 w 8"/>
                <a:gd name="T9" fmla="*/ 14 h 14"/>
                <a:gd name="T10" fmla="*/ 8 w 8"/>
                <a:gd name="T11" fmla="*/ 14 h 14"/>
                <a:gd name="T12" fmla="*/ 7 w 8"/>
                <a:gd name="T13" fmla="*/ 14 h 14"/>
                <a:gd name="T14" fmla="*/ 2 w 8"/>
                <a:gd name="T15" fmla="*/ 13 h 14"/>
                <a:gd name="T16" fmla="*/ 0 w 8"/>
                <a:gd name="T17" fmla="*/ 13 h 14"/>
                <a:gd name="T18" fmla="*/ 0 w 8"/>
                <a:gd name="T19" fmla="*/ 7 h 14"/>
                <a:gd name="T20" fmla="*/ 1 w 8"/>
                <a:gd name="T2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14">
                  <a:moveTo>
                    <a:pt x="1" y="0"/>
                  </a:moveTo>
                  <a:lnTo>
                    <a:pt x="4" y="4"/>
                  </a:lnTo>
                  <a:lnTo>
                    <a:pt x="7" y="7"/>
                  </a:lnTo>
                  <a:lnTo>
                    <a:pt x="8" y="10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7" y="14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0" y="7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5" name="Freeform 491"/>
            <p:cNvSpPr/>
            <p:nvPr/>
          </p:nvSpPr>
          <p:spPr bwMode="auto">
            <a:xfrm>
              <a:off x="5269" y="3158"/>
              <a:ext cx="14" cy="7"/>
            </a:xfrm>
            <a:custGeom>
              <a:avLst/>
              <a:gdLst>
                <a:gd name="T0" fmla="*/ 8 w 14"/>
                <a:gd name="T1" fmla="*/ 0 h 7"/>
                <a:gd name="T2" fmla="*/ 11 w 14"/>
                <a:gd name="T3" fmla="*/ 1 h 7"/>
                <a:gd name="T4" fmla="*/ 13 w 14"/>
                <a:gd name="T5" fmla="*/ 3 h 7"/>
                <a:gd name="T6" fmla="*/ 13 w 14"/>
                <a:gd name="T7" fmla="*/ 3 h 7"/>
                <a:gd name="T8" fmla="*/ 14 w 14"/>
                <a:gd name="T9" fmla="*/ 7 h 7"/>
                <a:gd name="T10" fmla="*/ 10 w 14"/>
                <a:gd name="T11" fmla="*/ 7 h 7"/>
                <a:gd name="T12" fmla="*/ 4 w 14"/>
                <a:gd name="T13" fmla="*/ 7 h 7"/>
                <a:gd name="T14" fmla="*/ 3 w 14"/>
                <a:gd name="T15" fmla="*/ 4 h 7"/>
                <a:gd name="T16" fmla="*/ 0 w 14"/>
                <a:gd name="T17" fmla="*/ 3 h 7"/>
                <a:gd name="T18" fmla="*/ 4 w 14"/>
                <a:gd name="T19" fmla="*/ 1 h 7"/>
                <a:gd name="T20" fmla="*/ 8 w 14"/>
                <a:gd name="T2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7">
                  <a:moveTo>
                    <a:pt x="8" y="0"/>
                  </a:moveTo>
                  <a:lnTo>
                    <a:pt x="11" y="1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4" y="7"/>
                  </a:lnTo>
                  <a:lnTo>
                    <a:pt x="10" y="7"/>
                  </a:lnTo>
                  <a:lnTo>
                    <a:pt x="4" y="7"/>
                  </a:lnTo>
                  <a:lnTo>
                    <a:pt x="3" y="4"/>
                  </a:lnTo>
                  <a:lnTo>
                    <a:pt x="0" y="3"/>
                  </a:lnTo>
                  <a:lnTo>
                    <a:pt x="4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6" name="Freeform 492"/>
            <p:cNvSpPr/>
            <p:nvPr/>
          </p:nvSpPr>
          <p:spPr bwMode="auto">
            <a:xfrm>
              <a:off x="5253" y="3172"/>
              <a:ext cx="9" cy="16"/>
            </a:xfrm>
            <a:custGeom>
              <a:avLst/>
              <a:gdLst>
                <a:gd name="T0" fmla="*/ 6 w 9"/>
                <a:gd name="T1" fmla="*/ 0 h 16"/>
                <a:gd name="T2" fmla="*/ 9 w 9"/>
                <a:gd name="T3" fmla="*/ 1 h 16"/>
                <a:gd name="T4" fmla="*/ 9 w 9"/>
                <a:gd name="T5" fmla="*/ 6 h 16"/>
                <a:gd name="T6" fmla="*/ 6 w 9"/>
                <a:gd name="T7" fmla="*/ 10 h 16"/>
                <a:gd name="T8" fmla="*/ 3 w 9"/>
                <a:gd name="T9" fmla="*/ 16 h 16"/>
                <a:gd name="T10" fmla="*/ 3 w 9"/>
                <a:gd name="T11" fmla="*/ 14 h 16"/>
                <a:gd name="T12" fmla="*/ 3 w 9"/>
                <a:gd name="T13" fmla="*/ 13 h 16"/>
                <a:gd name="T14" fmla="*/ 2 w 9"/>
                <a:gd name="T15" fmla="*/ 7 h 16"/>
                <a:gd name="T16" fmla="*/ 0 w 9"/>
                <a:gd name="T17" fmla="*/ 3 h 16"/>
                <a:gd name="T18" fmla="*/ 3 w 9"/>
                <a:gd name="T19" fmla="*/ 1 h 16"/>
                <a:gd name="T20" fmla="*/ 6 w 9"/>
                <a:gd name="T2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6">
                  <a:moveTo>
                    <a:pt x="6" y="0"/>
                  </a:moveTo>
                  <a:lnTo>
                    <a:pt x="9" y="1"/>
                  </a:lnTo>
                  <a:lnTo>
                    <a:pt x="9" y="6"/>
                  </a:lnTo>
                  <a:lnTo>
                    <a:pt x="6" y="10"/>
                  </a:lnTo>
                  <a:lnTo>
                    <a:pt x="3" y="16"/>
                  </a:lnTo>
                  <a:lnTo>
                    <a:pt x="3" y="14"/>
                  </a:lnTo>
                  <a:lnTo>
                    <a:pt x="3" y="13"/>
                  </a:lnTo>
                  <a:lnTo>
                    <a:pt x="2" y="7"/>
                  </a:lnTo>
                  <a:lnTo>
                    <a:pt x="0" y="3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7" name="Freeform 493"/>
            <p:cNvSpPr/>
            <p:nvPr/>
          </p:nvSpPr>
          <p:spPr bwMode="auto">
            <a:xfrm>
              <a:off x="4778" y="3181"/>
              <a:ext cx="24" cy="48"/>
            </a:xfrm>
            <a:custGeom>
              <a:avLst/>
              <a:gdLst>
                <a:gd name="T0" fmla="*/ 3 w 24"/>
                <a:gd name="T1" fmla="*/ 0 h 48"/>
                <a:gd name="T2" fmla="*/ 10 w 24"/>
                <a:gd name="T3" fmla="*/ 4 h 48"/>
                <a:gd name="T4" fmla="*/ 14 w 24"/>
                <a:gd name="T5" fmla="*/ 12 h 48"/>
                <a:gd name="T6" fmla="*/ 18 w 24"/>
                <a:gd name="T7" fmla="*/ 20 h 48"/>
                <a:gd name="T8" fmla="*/ 24 w 24"/>
                <a:gd name="T9" fmla="*/ 28 h 48"/>
                <a:gd name="T10" fmla="*/ 20 w 24"/>
                <a:gd name="T11" fmla="*/ 40 h 48"/>
                <a:gd name="T12" fmla="*/ 14 w 24"/>
                <a:gd name="T13" fmla="*/ 48 h 48"/>
                <a:gd name="T14" fmla="*/ 14 w 24"/>
                <a:gd name="T15" fmla="*/ 48 h 48"/>
                <a:gd name="T16" fmla="*/ 13 w 24"/>
                <a:gd name="T17" fmla="*/ 48 h 48"/>
                <a:gd name="T18" fmla="*/ 7 w 24"/>
                <a:gd name="T19" fmla="*/ 47 h 48"/>
                <a:gd name="T20" fmla="*/ 1 w 24"/>
                <a:gd name="T21" fmla="*/ 47 h 48"/>
                <a:gd name="T22" fmla="*/ 0 w 24"/>
                <a:gd name="T23" fmla="*/ 34 h 48"/>
                <a:gd name="T24" fmla="*/ 0 w 24"/>
                <a:gd name="T25" fmla="*/ 22 h 48"/>
                <a:gd name="T26" fmla="*/ 0 w 24"/>
                <a:gd name="T27" fmla="*/ 11 h 48"/>
                <a:gd name="T28" fmla="*/ 3 w 24"/>
                <a:gd name="T2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48">
                  <a:moveTo>
                    <a:pt x="3" y="0"/>
                  </a:moveTo>
                  <a:lnTo>
                    <a:pt x="10" y="4"/>
                  </a:lnTo>
                  <a:lnTo>
                    <a:pt x="14" y="12"/>
                  </a:lnTo>
                  <a:lnTo>
                    <a:pt x="18" y="20"/>
                  </a:lnTo>
                  <a:lnTo>
                    <a:pt x="24" y="28"/>
                  </a:lnTo>
                  <a:lnTo>
                    <a:pt x="20" y="40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3" y="48"/>
                  </a:lnTo>
                  <a:lnTo>
                    <a:pt x="7" y="47"/>
                  </a:lnTo>
                  <a:lnTo>
                    <a:pt x="1" y="47"/>
                  </a:lnTo>
                  <a:lnTo>
                    <a:pt x="0" y="34"/>
                  </a:lnTo>
                  <a:lnTo>
                    <a:pt x="0" y="22"/>
                  </a:lnTo>
                  <a:lnTo>
                    <a:pt x="0" y="1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8" name="Freeform 494"/>
            <p:cNvSpPr/>
            <p:nvPr/>
          </p:nvSpPr>
          <p:spPr bwMode="auto">
            <a:xfrm>
              <a:off x="5269" y="3182"/>
              <a:ext cx="27" cy="47"/>
            </a:xfrm>
            <a:custGeom>
              <a:avLst/>
              <a:gdLst>
                <a:gd name="T0" fmla="*/ 21 w 27"/>
                <a:gd name="T1" fmla="*/ 47 h 47"/>
                <a:gd name="T2" fmla="*/ 16 w 27"/>
                <a:gd name="T3" fmla="*/ 47 h 47"/>
                <a:gd name="T4" fmla="*/ 10 w 27"/>
                <a:gd name="T5" fmla="*/ 46 h 47"/>
                <a:gd name="T6" fmla="*/ 7 w 27"/>
                <a:gd name="T7" fmla="*/ 43 h 47"/>
                <a:gd name="T8" fmla="*/ 4 w 27"/>
                <a:gd name="T9" fmla="*/ 40 h 47"/>
                <a:gd name="T10" fmla="*/ 1 w 27"/>
                <a:gd name="T11" fmla="*/ 31 h 47"/>
                <a:gd name="T12" fmla="*/ 0 w 27"/>
                <a:gd name="T13" fmla="*/ 20 h 47"/>
                <a:gd name="T14" fmla="*/ 10 w 27"/>
                <a:gd name="T15" fmla="*/ 10 h 47"/>
                <a:gd name="T16" fmla="*/ 18 w 27"/>
                <a:gd name="T17" fmla="*/ 0 h 47"/>
                <a:gd name="T18" fmla="*/ 18 w 27"/>
                <a:gd name="T19" fmla="*/ 1 h 47"/>
                <a:gd name="T20" fmla="*/ 18 w 27"/>
                <a:gd name="T21" fmla="*/ 3 h 47"/>
                <a:gd name="T22" fmla="*/ 23 w 27"/>
                <a:gd name="T23" fmla="*/ 16 h 47"/>
                <a:gd name="T24" fmla="*/ 27 w 27"/>
                <a:gd name="T25" fmla="*/ 27 h 47"/>
                <a:gd name="T26" fmla="*/ 23 w 27"/>
                <a:gd name="T27" fmla="*/ 31 h 47"/>
                <a:gd name="T28" fmla="*/ 18 w 27"/>
                <a:gd name="T29" fmla="*/ 36 h 47"/>
                <a:gd name="T30" fmla="*/ 20 w 27"/>
                <a:gd name="T31" fmla="*/ 41 h 47"/>
                <a:gd name="T32" fmla="*/ 21 w 27"/>
                <a:gd name="T3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47">
                  <a:moveTo>
                    <a:pt x="21" y="47"/>
                  </a:moveTo>
                  <a:lnTo>
                    <a:pt x="16" y="47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40"/>
                  </a:lnTo>
                  <a:lnTo>
                    <a:pt x="1" y="31"/>
                  </a:lnTo>
                  <a:lnTo>
                    <a:pt x="0" y="20"/>
                  </a:lnTo>
                  <a:lnTo>
                    <a:pt x="10" y="10"/>
                  </a:lnTo>
                  <a:lnTo>
                    <a:pt x="18" y="0"/>
                  </a:lnTo>
                  <a:lnTo>
                    <a:pt x="18" y="1"/>
                  </a:lnTo>
                  <a:lnTo>
                    <a:pt x="18" y="3"/>
                  </a:lnTo>
                  <a:lnTo>
                    <a:pt x="23" y="16"/>
                  </a:lnTo>
                  <a:lnTo>
                    <a:pt x="27" y="27"/>
                  </a:lnTo>
                  <a:lnTo>
                    <a:pt x="23" y="31"/>
                  </a:lnTo>
                  <a:lnTo>
                    <a:pt x="18" y="36"/>
                  </a:lnTo>
                  <a:lnTo>
                    <a:pt x="20" y="41"/>
                  </a:lnTo>
                  <a:lnTo>
                    <a:pt x="2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9" name="Freeform 495"/>
            <p:cNvSpPr/>
            <p:nvPr/>
          </p:nvSpPr>
          <p:spPr bwMode="auto">
            <a:xfrm>
              <a:off x="5252" y="3195"/>
              <a:ext cx="14" cy="13"/>
            </a:xfrm>
            <a:custGeom>
              <a:avLst/>
              <a:gdLst>
                <a:gd name="T0" fmla="*/ 11 w 14"/>
                <a:gd name="T1" fmla="*/ 0 h 13"/>
                <a:gd name="T2" fmla="*/ 14 w 14"/>
                <a:gd name="T3" fmla="*/ 3 h 13"/>
                <a:gd name="T4" fmla="*/ 14 w 14"/>
                <a:gd name="T5" fmla="*/ 6 h 13"/>
                <a:gd name="T6" fmla="*/ 14 w 14"/>
                <a:gd name="T7" fmla="*/ 10 h 13"/>
                <a:gd name="T8" fmla="*/ 13 w 14"/>
                <a:gd name="T9" fmla="*/ 13 h 13"/>
                <a:gd name="T10" fmla="*/ 13 w 14"/>
                <a:gd name="T11" fmla="*/ 13 h 13"/>
                <a:gd name="T12" fmla="*/ 11 w 14"/>
                <a:gd name="T13" fmla="*/ 13 h 13"/>
                <a:gd name="T14" fmla="*/ 5 w 14"/>
                <a:gd name="T15" fmla="*/ 13 h 13"/>
                <a:gd name="T16" fmla="*/ 0 w 14"/>
                <a:gd name="T17" fmla="*/ 11 h 13"/>
                <a:gd name="T18" fmla="*/ 5 w 14"/>
                <a:gd name="T19" fmla="*/ 6 h 13"/>
                <a:gd name="T20" fmla="*/ 11 w 14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3">
                  <a:moveTo>
                    <a:pt x="11" y="0"/>
                  </a:moveTo>
                  <a:lnTo>
                    <a:pt x="14" y="3"/>
                  </a:lnTo>
                  <a:lnTo>
                    <a:pt x="14" y="6"/>
                  </a:lnTo>
                  <a:lnTo>
                    <a:pt x="14" y="10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1" y="13"/>
                  </a:lnTo>
                  <a:lnTo>
                    <a:pt x="5" y="13"/>
                  </a:lnTo>
                  <a:lnTo>
                    <a:pt x="0" y="11"/>
                  </a:lnTo>
                  <a:lnTo>
                    <a:pt x="5" y="6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0" name="Freeform 496"/>
            <p:cNvSpPr/>
            <p:nvPr/>
          </p:nvSpPr>
          <p:spPr bwMode="auto">
            <a:xfrm>
              <a:off x="5102" y="3218"/>
              <a:ext cx="114" cy="137"/>
            </a:xfrm>
            <a:custGeom>
              <a:avLst/>
              <a:gdLst>
                <a:gd name="T0" fmla="*/ 88 w 114"/>
                <a:gd name="T1" fmla="*/ 0 h 137"/>
                <a:gd name="T2" fmla="*/ 101 w 114"/>
                <a:gd name="T3" fmla="*/ 8 h 137"/>
                <a:gd name="T4" fmla="*/ 114 w 114"/>
                <a:gd name="T5" fmla="*/ 18 h 137"/>
                <a:gd name="T6" fmla="*/ 114 w 114"/>
                <a:gd name="T7" fmla="*/ 20 h 137"/>
                <a:gd name="T8" fmla="*/ 114 w 114"/>
                <a:gd name="T9" fmla="*/ 23 h 137"/>
                <a:gd name="T10" fmla="*/ 111 w 114"/>
                <a:gd name="T11" fmla="*/ 30 h 137"/>
                <a:gd name="T12" fmla="*/ 107 w 114"/>
                <a:gd name="T13" fmla="*/ 34 h 137"/>
                <a:gd name="T14" fmla="*/ 103 w 114"/>
                <a:gd name="T15" fmla="*/ 38 h 137"/>
                <a:gd name="T16" fmla="*/ 97 w 114"/>
                <a:gd name="T17" fmla="*/ 43 h 137"/>
                <a:gd name="T18" fmla="*/ 104 w 114"/>
                <a:gd name="T19" fmla="*/ 58 h 137"/>
                <a:gd name="T20" fmla="*/ 110 w 114"/>
                <a:gd name="T21" fmla="*/ 75 h 137"/>
                <a:gd name="T22" fmla="*/ 104 w 114"/>
                <a:gd name="T23" fmla="*/ 81 h 137"/>
                <a:gd name="T24" fmla="*/ 100 w 114"/>
                <a:gd name="T25" fmla="*/ 88 h 137"/>
                <a:gd name="T26" fmla="*/ 95 w 114"/>
                <a:gd name="T27" fmla="*/ 97 h 137"/>
                <a:gd name="T28" fmla="*/ 94 w 114"/>
                <a:gd name="T29" fmla="*/ 105 h 137"/>
                <a:gd name="T30" fmla="*/ 91 w 114"/>
                <a:gd name="T31" fmla="*/ 114 h 137"/>
                <a:gd name="T32" fmla="*/ 88 w 114"/>
                <a:gd name="T33" fmla="*/ 123 h 137"/>
                <a:gd name="T34" fmla="*/ 84 w 114"/>
                <a:gd name="T35" fmla="*/ 130 h 137"/>
                <a:gd name="T36" fmla="*/ 80 w 114"/>
                <a:gd name="T37" fmla="*/ 137 h 137"/>
                <a:gd name="T38" fmla="*/ 68 w 114"/>
                <a:gd name="T39" fmla="*/ 133 h 137"/>
                <a:gd name="T40" fmla="*/ 58 w 114"/>
                <a:gd name="T41" fmla="*/ 127 h 137"/>
                <a:gd name="T42" fmla="*/ 37 w 114"/>
                <a:gd name="T43" fmla="*/ 125 h 137"/>
                <a:gd name="T44" fmla="*/ 17 w 114"/>
                <a:gd name="T45" fmla="*/ 124 h 137"/>
                <a:gd name="T46" fmla="*/ 16 w 114"/>
                <a:gd name="T47" fmla="*/ 113 h 137"/>
                <a:gd name="T48" fmla="*/ 11 w 114"/>
                <a:gd name="T49" fmla="*/ 104 h 137"/>
                <a:gd name="T50" fmla="*/ 7 w 114"/>
                <a:gd name="T51" fmla="*/ 97 h 137"/>
                <a:gd name="T52" fmla="*/ 0 w 114"/>
                <a:gd name="T53" fmla="*/ 90 h 137"/>
                <a:gd name="T54" fmla="*/ 0 w 114"/>
                <a:gd name="T55" fmla="*/ 83 h 137"/>
                <a:gd name="T56" fmla="*/ 1 w 114"/>
                <a:gd name="T57" fmla="*/ 77 h 137"/>
                <a:gd name="T58" fmla="*/ 4 w 114"/>
                <a:gd name="T59" fmla="*/ 71 h 137"/>
                <a:gd name="T60" fmla="*/ 6 w 114"/>
                <a:gd name="T61" fmla="*/ 67 h 137"/>
                <a:gd name="T62" fmla="*/ 13 w 114"/>
                <a:gd name="T63" fmla="*/ 68 h 137"/>
                <a:gd name="T64" fmla="*/ 21 w 114"/>
                <a:gd name="T65" fmla="*/ 70 h 137"/>
                <a:gd name="T66" fmla="*/ 27 w 114"/>
                <a:gd name="T67" fmla="*/ 61 h 137"/>
                <a:gd name="T68" fmla="*/ 33 w 114"/>
                <a:gd name="T69" fmla="*/ 54 h 137"/>
                <a:gd name="T70" fmla="*/ 44 w 114"/>
                <a:gd name="T71" fmla="*/ 47 h 137"/>
                <a:gd name="T72" fmla="*/ 55 w 114"/>
                <a:gd name="T73" fmla="*/ 41 h 137"/>
                <a:gd name="T74" fmla="*/ 73 w 114"/>
                <a:gd name="T75" fmla="*/ 20 h 137"/>
                <a:gd name="T76" fmla="*/ 88 w 114"/>
                <a:gd name="T7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4" h="137">
                  <a:moveTo>
                    <a:pt x="88" y="0"/>
                  </a:moveTo>
                  <a:lnTo>
                    <a:pt x="101" y="8"/>
                  </a:lnTo>
                  <a:lnTo>
                    <a:pt x="114" y="18"/>
                  </a:lnTo>
                  <a:lnTo>
                    <a:pt x="114" y="20"/>
                  </a:lnTo>
                  <a:lnTo>
                    <a:pt x="114" y="23"/>
                  </a:lnTo>
                  <a:lnTo>
                    <a:pt x="111" y="30"/>
                  </a:lnTo>
                  <a:lnTo>
                    <a:pt x="107" y="34"/>
                  </a:lnTo>
                  <a:lnTo>
                    <a:pt x="103" y="38"/>
                  </a:lnTo>
                  <a:lnTo>
                    <a:pt x="97" y="43"/>
                  </a:lnTo>
                  <a:lnTo>
                    <a:pt x="104" y="58"/>
                  </a:lnTo>
                  <a:lnTo>
                    <a:pt x="110" y="75"/>
                  </a:lnTo>
                  <a:lnTo>
                    <a:pt x="104" y="81"/>
                  </a:lnTo>
                  <a:lnTo>
                    <a:pt x="100" y="88"/>
                  </a:lnTo>
                  <a:lnTo>
                    <a:pt x="95" y="97"/>
                  </a:lnTo>
                  <a:lnTo>
                    <a:pt x="94" y="105"/>
                  </a:lnTo>
                  <a:lnTo>
                    <a:pt x="91" y="114"/>
                  </a:lnTo>
                  <a:lnTo>
                    <a:pt x="88" y="123"/>
                  </a:lnTo>
                  <a:lnTo>
                    <a:pt x="84" y="130"/>
                  </a:lnTo>
                  <a:lnTo>
                    <a:pt x="80" y="137"/>
                  </a:lnTo>
                  <a:lnTo>
                    <a:pt x="68" y="133"/>
                  </a:lnTo>
                  <a:lnTo>
                    <a:pt x="58" y="127"/>
                  </a:lnTo>
                  <a:lnTo>
                    <a:pt x="37" y="125"/>
                  </a:lnTo>
                  <a:lnTo>
                    <a:pt x="17" y="124"/>
                  </a:lnTo>
                  <a:lnTo>
                    <a:pt x="16" y="113"/>
                  </a:lnTo>
                  <a:lnTo>
                    <a:pt x="11" y="104"/>
                  </a:lnTo>
                  <a:lnTo>
                    <a:pt x="7" y="97"/>
                  </a:lnTo>
                  <a:lnTo>
                    <a:pt x="0" y="90"/>
                  </a:lnTo>
                  <a:lnTo>
                    <a:pt x="0" y="83"/>
                  </a:lnTo>
                  <a:lnTo>
                    <a:pt x="1" y="77"/>
                  </a:lnTo>
                  <a:lnTo>
                    <a:pt x="4" y="71"/>
                  </a:lnTo>
                  <a:lnTo>
                    <a:pt x="6" y="67"/>
                  </a:lnTo>
                  <a:lnTo>
                    <a:pt x="13" y="68"/>
                  </a:lnTo>
                  <a:lnTo>
                    <a:pt x="21" y="70"/>
                  </a:lnTo>
                  <a:lnTo>
                    <a:pt x="27" y="61"/>
                  </a:lnTo>
                  <a:lnTo>
                    <a:pt x="33" y="54"/>
                  </a:lnTo>
                  <a:lnTo>
                    <a:pt x="44" y="47"/>
                  </a:lnTo>
                  <a:lnTo>
                    <a:pt x="55" y="41"/>
                  </a:lnTo>
                  <a:lnTo>
                    <a:pt x="73" y="20"/>
                  </a:lnTo>
                  <a:lnTo>
                    <a:pt x="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1" name="Freeform 497"/>
            <p:cNvSpPr/>
            <p:nvPr/>
          </p:nvSpPr>
          <p:spPr bwMode="auto">
            <a:xfrm>
              <a:off x="4945" y="3229"/>
              <a:ext cx="127" cy="150"/>
            </a:xfrm>
            <a:custGeom>
              <a:avLst/>
              <a:gdLst>
                <a:gd name="T0" fmla="*/ 3 w 127"/>
                <a:gd name="T1" fmla="*/ 0 h 150"/>
                <a:gd name="T2" fmla="*/ 17 w 127"/>
                <a:gd name="T3" fmla="*/ 4 h 150"/>
                <a:gd name="T4" fmla="*/ 33 w 127"/>
                <a:gd name="T5" fmla="*/ 9 h 150"/>
                <a:gd name="T6" fmla="*/ 37 w 127"/>
                <a:gd name="T7" fmla="*/ 17 h 150"/>
                <a:gd name="T8" fmla="*/ 43 w 127"/>
                <a:gd name="T9" fmla="*/ 26 h 150"/>
                <a:gd name="T10" fmla="*/ 50 w 127"/>
                <a:gd name="T11" fmla="*/ 32 h 150"/>
                <a:gd name="T12" fmla="*/ 57 w 127"/>
                <a:gd name="T13" fmla="*/ 37 h 150"/>
                <a:gd name="T14" fmla="*/ 65 w 127"/>
                <a:gd name="T15" fmla="*/ 43 h 150"/>
                <a:gd name="T16" fmla="*/ 74 w 127"/>
                <a:gd name="T17" fmla="*/ 47 h 150"/>
                <a:gd name="T18" fmla="*/ 81 w 127"/>
                <a:gd name="T19" fmla="*/ 53 h 150"/>
                <a:gd name="T20" fmla="*/ 88 w 127"/>
                <a:gd name="T21" fmla="*/ 60 h 150"/>
                <a:gd name="T22" fmla="*/ 100 w 127"/>
                <a:gd name="T23" fmla="*/ 80 h 150"/>
                <a:gd name="T24" fmla="*/ 108 w 127"/>
                <a:gd name="T25" fmla="*/ 103 h 150"/>
                <a:gd name="T26" fmla="*/ 115 w 127"/>
                <a:gd name="T27" fmla="*/ 107 h 150"/>
                <a:gd name="T28" fmla="*/ 124 w 127"/>
                <a:gd name="T29" fmla="*/ 112 h 150"/>
                <a:gd name="T30" fmla="*/ 125 w 127"/>
                <a:gd name="T31" fmla="*/ 120 h 150"/>
                <a:gd name="T32" fmla="*/ 127 w 127"/>
                <a:gd name="T33" fmla="*/ 130 h 150"/>
                <a:gd name="T34" fmla="*/ 125 w 127"/>
                <a:gd name="T35" fmla="*/ 142 h 150"/>
                <a:gd name="T36" fmla="*/ 124 w 127"/>
                <a:gd name="T37" fmla="*/ 150 h 150"/>
                <a:gd name="T38" fmla="*/ 114 w 127"/>
                <a:gd name="T39" fmla="*/ 150 h 150"/>
                <a:gd name="T40" fmla="*/ 105 w 127"/>
                <a:gd name="T41" fmla="*/ 150 h 150"/>
                <a:gd name="T42" fmla="*/ 97 w 127"/>
                <a:gd name="T43" fmla="*/ 139 h 150"/>
                <a:gd name="T44" fmla="*/ 87 w 127"/>
                <a:gd name="T45" fmla="*/ 127 h 150"/>
                <a:gd name="T46" fmla="*/ 78 w 127"/>
                <a:gd name="T47" fmla="*/ 117 h 150"/>
                <a:gd name="T48" fmla="*/ 70 w 127"/>
                <a:gd name="T49" fmla="*/ 106 h 150"/>
                <a:gd name="T50" fmla="*/ 63 w 127"/>
                <a:gd name="T51" fmla="*/ 93 h 150"/>
                <a:gd name="T52" fmla="*/ 58 w 127"/>
                <a:gd name="T53" fmla="*/ 80 h 150"/>
                <a:gd name="T54" fmla="*/ 54 w 127"/>
                <a:gd name="T55" fmla="*/ 66 h 150"/>
                <a:gd name="T56" fmla="*/ 47 w 127"/>
                <a:gd name="T57" fmla="*/ 53 h 150"/>
                <a:gd name="T58" fmla="*/ 43 w 127"/>
                <a:gd name="T59" fmla="*/ 46 h 150"/>
                <a:gd name="T60" fmla="*/ 37 w 127"/>
                <a:gd name="T61" fmla="*/ 40 h 150"/>
                <a:gd name="T62" fmla="*/ 30 w 127"/>
                <a:gd name="T63" fmla="*/ 36 h 150"/>
                <a:gd name="T64" fmla="*/ 24 w 127"/>
                <a:gd name="T65" fmla="*/ 30 h 150"/>
                <a:gd name="T66" fmla="*/ 17 w 127"/>
                <a:gd name="T67" fmla="*/ 26 h 150"/>
                <a:gd name="T68" fmla="*/ 10 w 127"/>
                <a:gd name="T69" fmla="*/ 20 h 150"/>
                <a:gd name="T70" fmla="*/ 4 w 127"/>
                <a:gd name="T71" fmla="*/ 14 h 150"/>
                <a:gd name="T72" fmla="*/ 0 w 127"/>
                <a:gd name="T73" fmla="*/ 7 h 150"/>
                <a:gd name="T74" fmla="*/ 1 w 127"/>
                <a:gd name="T75" fmla="*/ 3 h 150"/>
                <a:gd name="T76" fmla="*/ 3 w 127"/>
                <a:gd name="T7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7" h="150">
                  <a:moveTo>
                    <a:pt x="3" y="0"/>
                  </a:moveTo>
                  <a:lnTo>
                    <a:pt x="17" y="4"/>
                  </a:lnTo>
                  <a:lnTo>
                    <a:pt x="33" y="9"/>
                  </a:lnTo>
                  <a:lnTo>
                    <a:pt x="37" y="17"/>
                  </a:lnTo>
                  <a:lnTo>
                    <a:pt x="43" y="26"/>
                  </a:lnTo>
                  <a:lnTo>
                    <a:pt x="50" y="32"/>
                  </a:lnTo>
                  <a:lnTo>
                    <a:pt x="57" y="37"/>
                  </a:lnTo>
                  <a:lnTo>
                    <a:pt x="65" y="43"/>
                  </a:lnTo>
                  <a:lnTo>
                    <a:pt x="74" y="47"/>
                  </a:lnTo>
                  <a:lnTo>
                    <a:pt x="81" y="53"/>
                  </a:lnTo>
                  <a:lnTo>
                    <a:pt x="88" y="60"/>
                  </a:lnTo>
                  <a:lnTo>
                    <a:pt x="100" y="80"/>
                  </a:lnTo>
                  <a:lnTo>
                    <a:pt x="108" y="103"/>
                  </a:lnTo>
                  <a:lnTo>
                    <a:pt x="115" y="107"/>
                  </a:lnTo>
                  <a:lnTo>
                    <a:pt x="124" y="112"/>
                  </a:lnTo>
                  <a:lnTo>
                    <a:pt x="125" y="120"/>
                  </a:lnTo>
                  <a:lnTo>
                    <a:pt x="127" y="130"/>
                  </a:lnTo>
                  <a:lnTo>
                    <a:pt x="125" y="142"/>
                  </a:lnTo>
                  <a:lnTo>
                    <a:pt x="124" y="150"/>
                  </a:lnTo>
                  <a:lnTo>
                    <a:pt x="114" y="150"/>
                  </a:lnTo>
                  <a:lnTo>
                    <a:pt x="105" y="150"/>
                  </a:lnTo>
                  <a:lnTo>
                    <a:pt x="97" y="139"/>
                  </a:lnTo>
                  <a:lnTo>
                    <a:pt x="87" y="127"/>
                  </a:lnTo>
                  <a:lnTo>
                    <a:pt x="78" y="117"/>
                  </a:lnTo>
                  <a:lnTo>
                    <a:pt x="70" y="106"/>
                  </a:lnTo>
                  <a:lnTo>
                    <a:pt x="63" y="93"/>
                  </a:lnTo>
                  <a:lnTo>
                    <a:pt x="58" y="80"/>
                  </a:lnTo>
                  <a:lnTo>
                    <a:pt x="54" y="66"/>
                  </a:lnTo>
                  <a:lnTo>
                    <a:pt x="47" y="53"/>
                  </a:lnTo>
                  <a:lnTo>
                    <a:pt x="43" y="46"/>
                  </a:lnTo>
                  <a:lnTo>
                    <a:pt x="37" y="40"/>
                  </a:lnTo>
                  <a:lnTo>
                    <a:pt x="30" y="36"/>
                  </a:lnTo>
                  <a:lnTo>
                    <a:pt x="24" y="30"/>
                  </a:lnTo>
                  <a:lnTo>
                    <a:pt x="17" y="26"/>
                  </a:lnTo>
                  <a:lnTo>
                    <a:pt x="10" y="20"/>
                  </a:lnTo>
                  <a:lnTo>
                    <a:pt x="4" y="14"/>
                  </a:lnTo>
                  <a:lnTo>
                    <a:pt x="0" y="7"/>
                  </a:lnTo>
                  <a:lnTo>
                    <a:pt x="1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2" name="Freeform 498"/>
            <p:cNvSpPr/>
            <p:nvPr/>
          </p:nvSpPr>
          <p:spPr bwMode="auto">
            <a:xfrm>
              <a:off x="5317" y="3273"/>
              <a:ext cx="6" cy="6"/>
            </a:xfrm>
            <a:custGeom>
              <a:avLst/>
              <a:gdLst>
                <a:gd name="T0" fmla="*/ 3 w 6"/>
                <a:gd name="T1" fmla="*/ 0 h 6"/>
                <a:gd name="T2" fmla="*/ 5 w 6"/>
                <a:gd name="T3" fmla="*/ 0 h 6"/>
                <a:gd name="T4" fmla="*/ 6 w 6"/>
                <a:gd name="T5" fmla="*/ 0 h 6"/>
                <a:gd name="T6" fmla="*/ 6 w 6"/>
                <a:gd name="T7" fmla="*/ 3 h 6"/>
                <a:gd name="T8" fmla="*/ 5 w 6"/>
                <a:gd name="T9" fmla="*/ 5 h 6"/>
                <a:gd name="T10" fmla="*/ 5 w 6"/>
                <a:gd name="T11" fmla="*/ 5 h 6"/>
                <a:gd name="T12" fmla="*/ 0 w 6"/>
                <a:gd name="T13" fmla="*/ 6 h 6"/>
                <a:gd name="T14" fmla="*/ 2 w 6"/>
                <a:gd name="T15" fmla="*/ 3 h 6"/>
                <a:gd name="T16" fmla="*/ 3 w 6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3" y="0"/>
                  </a:moveTo>
                  <a:lnTo>
                    <a:pt x="5" y="0"/>
                  </a:lnTo>
                  <a:lnTo>
                    <a:pt x="6" y="0"/>
                  </a:lnTo>
                  <a:lnTo>
                    <a:pt x="6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0" y="6"/>
                  </a:lnTo>
                  <a:lnTo>
                    <a:pt x="2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3" name="Freeform 499"/>
            <p:cNvSpPr/>
            <p:nvPr/>
          </p:nvSpPr>
          <p:spPr bwMode="auto">
            <a:xfrm>
              <a:off x="5312" y="3283"/>
              <a:ext cx="5" cy="29"/>
            </a:xfrm>
            <a:custGeom>
              <a:avLst/>
              <a:gdLst>
                <a:gd name="T0" fmla="*/ 0 w 5"/>
                <a:gd name="T1" fmla="*/ 0 h 29"/>
                <a:gd name="T2" fmla="*/ 3 w 5"/>
                <a:gd name="T3" fmla="*/ 0 h 29"/>
                <a:gd name="T4" fmla="*/ 4 w 5"/>
                <a:gd name="T5" fmla="*/ 0 h 29"/>
                <a:gd name="T6" fmla="*/ 5 w 5"/>
                <a:gd name="T7" fmla="*/ 15 h 29"/>
                <a:gd name="T8" fmla="*/ 5 w 5"/>
                <a:gd name="T9" fmla="*/ 29 h 29"/>
                <a:gd name="T10" fmla="*/ 4 w 5"/>
                <a:gd name="T11" fmla="*/ 29 h 29"/>
                <a:gd name="T12" fmla="*/ 3 w 5"/>
                <a:gd name="T13" fmla="*/ 29 h 29"/>
                <a:gd name="T14" fmla="*/ 0 w 5"/>
                <a:gd name="T15" fmla="*/ 15 h 29"/>
                <a:gd name="T16" fmla="*/ 0 w 5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9">
                  <a:moveTo>
                    <a:pt x="0" y="0"/>
                  </a:moveTo>
                  <a:lnTo>
                    <a:pt x="3" y="0"/>
                  </a:lnTo>
                  <a:lnTo>
                    <a:pt x="4" y="0"/>
                  </a:lnTo>
                  <a:lnTo>
                    <a:pt x="5" y="15"/>
                  </a:lnTo>
                  <a:lnTo>
                    <a:pt x="5" y="29"/>
                  </a:lnTo>
                  <a:lnTo>
                    <a:pt x="4" y="29"/>
                  </a:lnTo>
                  <a:lnTo>
                    <a:pt x="3" y="29"/>
                  </a:lnTo>
                  <a:lnTo>
                    <a:pt x="0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4" name="Freeform 500"/>
            <p:cNvSpPr/>
            <p:nvPr/>
          </p:nvSpPr>
          <p:spPr bwMode="auto">
            <a:xfrm>
              <a:off x="5262" y="3286"/>
              <a:ext cx="21" cy="15"/>
            </a:xfrm>
            <a:custGeom>
              <a:avLst/>
              <a:gdLst>
                <a:gd name="T0" fmla="*/ 20 w 21"/>
                <a:gd name="T1" fmla="*/ 0 h 15"/>
                <a:gd name="T2" fmla="*/ 21 w 21"/>
                <a:gd name="T3" fmla="*/ 3 h 15"/>
                <a:gd name="T4" fmla="*/ 21 w 21"/>
                <a:gd name="T5" fmla="*/ 5 h 15"/>
                <a:gd name="T6" fmla="*/ 21 w 21"/>
                <a:gd name="T7" fmla="*/ 7 h 15"/>
                <a:gd name="T8" fmla="*/ 20 w 21"/>
                <a:gd name="T9" fmla="*/ 9 h 15"/>
                <a:gd name="T10" fmla="*/ 15 w 21"/>
                <a:gd name="T11" fmla="*/ 12 h 15"/>
                <a:gd name="T12" fmla="*/ 10 w 21"/>
                <a:gd name="T13" fmla="*/ 15 h 15"/>
                <a:gd name="T14" fmla="*/ 5 w 21"/>
                <a:gd name="T15" fmla="*/ 12 h 15"/>
                <a:gd name="T16" fmla="*/ 0 w 21"/>
                <a:gd name="T17" fmla="*/ 9 h 15"/>
                <a:gd name="T18" fmla="*/ 0 w 21"/>
                <a:gd name="T19" fmla="*/ 9 h 15"/>
                <a:gd name="T20" fmla="*/ 0 w 21"/>
                <a:gd name="T21" fmla="*/ 7 h 15"/>
                <a:gd name="T22" fmla="*/ 8 w 21"/>
                <a:gd name="T23" fmla="*/ 7 h 15"/>
                <a:gd name="T24" fmla="*/ 18 w 21"/>
                <a:gd name="T25" fmla="*/ 6 h 15"/>
                <a:gd name="T26" fmla="*/ 18 w 21"/>
                <a:gd name="T27" fmla="*/ 3 h 15"/>
                <a:gd name="T28" fmla="*/ 20 w 21"/>
                <a:gd name="T2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15">
                  <a:moveTo>
                    <a:pt x="20" y="0"/>
                  </a:moveTo>
                  <a:lnTo>
                    <a:pt x="21" y="3"/>
                  </a:lnTo>
                  <a:lnTo>
                    <a:pt x="21" y="5"/>
                  </a:lnTo>
                  <a:lnTo>
                    <a:pt x="21" y="7"/>
                  </a:lnTo>
                  <a:lnTo>
                    <a:pt x="20" y="9"/>
                  </a:lnTo>
                  <a:lnTo>
                    <a:pt x="15" y="12"/>
                  </a:lnTo>
                  <a:lnTo>
                    <a:pt x="10" y="15"/>
                  </a:lnTo>
                  <a:lnTo>
                    <a:pt x="5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8" y="7"/>
                  </a:lnTo>
                  <a:lnTo>
                    <a:pt x="18" y="6"/>
                  </a:lnTo>
                  <a:lnTo>
                    <a:pt x="18" y="3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5" name="Freeform 501"/>
            <p:cNvSpPr/>
            <p:nvPr/>
          </p:nvSpPr>
          <p:spPr bwMode="auto">
            <a:xfrm>
              <a:off x="5232" y="3292"/>
              <a:ext cx="27" cy="9"/>
            </a:xfrm>
            <a:custGeom>
              <a:avLst/>
              <a:gdLst>
                <a:gd name="T0" fmla="*/ 15 w 27"/>
                <a:gd name="T1" fmla="*/ 0 h 9"/>
                <a:gd name="T2" fmla="*/ 21 w 27"/>
                <a:gd name="T3" fmla="*/ 1 h 9"/>
                <a:gd name="T4" fmla="*/ 27 w 27"/>
                <a:gd name="T5" fmla="*/ 1 h 9"/>
                <a:gd name="T6" fmla="*/ 27 w 27"/>
                <a:gd name="T7" fmla="*/ 3 h 9"/>
                <a:gd name="T8" fmla="*/ 27 w 27"/>
                <a:gd name="T9" fmla="*/ 3 h 9"/>
                <a:gd name="T10" fmla="*/ 18 w 27"/>
                <a:gd name="T11" fmla="*/ 4 h 9"/>
                <a:gd name="T12" fmla="*/ 11 w 27"/>
                <a:gd name="T13" fmla="*/ 7 h 9"/>
                <a:gd name="T14" fmla="*/ 8 w 27"/>
                <a:gd name="T15" fmla="*/ 9 h 9"/>
                <a:gd name="T16" fmla="*/ 5 w 27"/>
                <a:gd name="T17" fmla="*/ 9 h 9"/>
                <a:gd name="T18" fmla="*/ 3 w 27"/>
                <a:gd name="T19" fmla="*/ 7 h 9"/>
                <a:gd name="T20" fmla="*/ 0 w 27"/>
                <a:gd name="T21" fmla="*/ 6 h 9"/>
                <a:gd name="T22" fmla="*/ 0 w 27"/>
                <a:gd name="T23" fmla="*/ 4 h 9"/>
                <a:gd name="T24" fmla="*/ 1 w 27"/>
                <a:gd name="T25" fmla="*/ 1 h 9"/>
                <a:gd name="T26" fmla="*/ 8 w 27"/>
                <a:gd name="T27" fmla="*/ 1 h 9"/>
                <a:gd name="T28" fmla="*/ 15 w 27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9">
                  <a:moveTo>
                    <a:pt x="15" y="0"/>
                  </a:moveTo>
                  <a:lnTo>
                    <a:pt x="21" y="1"/>
                  </a:lnTo>
                  <a:lnTo>
                    <a:pt x="27" y="1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18" y="4"/>
                  </a:lnTo>
                  <a:lnTo>
                    <a:pt x="11" y="7"/>
                  </a:lnTo>
                  <a:lnTo>
                    <a:pt x="8" y="9"/>
                  </a:lnTo>
                  <a:lnTo>
                    <a:pt x="5" y="9"/>
                  </a:lnTo>
                  <a:lnTo>
                    <a:pt x="3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1" y="1"/>
                  </a:lnTo>
                  <a:lnTo>
                    <a:pt x="8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6" name="Freeform 502"/>
            <p:cNvSpPr/>
            <p:nvPr/>
          </p:nvSpPr>
          <p:spPr bwMode="auto">
            <a:xfrm>
              <a:off x="5355" y="3308"/>
              <a:ext cx="211" cy="128"/>
            </a:xfrm>
            <a:custGeom>
              <a:avLst/>
              <a:gdLst>
                <a:gd name="T0" fmla="*/ 71 w 211"/>
                <a:gd name="T1" fmla="*/ 97 h 128"/>
                <a:gd name="T2" fmla="*/ 77 w 211"/>
                <a:gd name="T3" fmla="*/ 91 h 128"/>
                <a:gd name="T4" fmla="*/ 82 w 211"/>
                <a:gd name="T5" fmla="*/ 85 h 128"/>
                <a:gd name="T6" fmla="*/ 69 w 211"/>
                <a:gd name="T7" fmla="*/ 70 h 128"/>
                <a:gd name="T8" fmla="*/ 57 w 211"/>
                <a:gd name="T9" fmla="*/ 55 h 128"/>
                <a:gd name="T10" fmla="*/ 44 w 211"/>
                <a:gd name="T11" fmla="*/ 55 h 128"/>
                <a:gd name="T12" fmla="*/ 34 w 211"/>
                <a:gd name="T13" fmla="*/ 58 h 128"/>
                <a:gd name="T14" fmla="*/ 31 w 211"/>
                <a:gd name="T15" fmla="*/ 48 h 128"/>
                <a:gd name="T16" fmla="*/ 28 w 211"/>
                <a:gd name="T17" fmla="*/ 40 h 128"/>
                <a:gd name="T18" fmla="*/ 18 w 211"/>
                <a:gd name="T19" fmla="*/ 37 h 128"/>
                <a:gd name="T20" fmla="*/ 10 w 211"/>
                <a:gd name="T21" fmla="*/ 35 h 128"/>
                <a:gd name="T22" fmla="*/ 11 w 211"/>
                <a:gd name="T23" fmla="*/ 33 h 128"/>
                <a:gd name="T24" fmla="*/ 20 w 211"/>
                <a:gd name="T25" fmla="*/ 30 h 128"/>
                <a:gd name="T26" fmla="*/ 25 w 211"/>
                <a:gd name="T27" fmla="*/ 25 h 128"/>
                <a:gd name="T28" fmla="*/ 17 w 211"/>
                <a:gd name="T29" fmla="*/ 24 h 128"/>
                <a:gd name="T30" fmla="*/ 7 w 211"/>
                <a:gd name="T31" fmla="*/ 20 h 128"/>
                <a:gd name="T32" fmla="*/ 1 w 211"/>
                <a:gd name="T33" fmla="*/ 14 h 128"/>
                <a:gd name="T34" fmla="*/ 8 w 211"/>
                <a:gd name="T35" fmla="*/ 5 h 128"/>
                <a:gd name="T36" fmla="*/ 21 w 211"/>
                <a:gd name="T37" fmla="*/ 3 h 128"/>
                <a:gd name="T38" fmla="*/ 31 w 211"/>
                <a:gd name="T39" fmla="*/ 10 h 128"/>
                <a:gd name="T40" fmla="*/ 32 w 211"/>
                <a:gd name="T41" fmla="*/ 20 h 128"/>
                <a:gd name="T42" fmla="*/ 30 w 211"/>
                <a:gd name="T43" fmla="*/ 27 h 128"/>
                <a:gd name="T44" fmla="*/ 32 w 211"/>
                <a:gd name="T45" fmla="*/ 34 h 128"/>
                <a:gd name="T46" fmla="*/ 42 w 211"/>
                <a:gd name="T47" fmla="*/ 37 h 128"/>
                <a:gd name="T48" fmla="*/ 54 w 211"/>
                <a:gd name="T49" fmla="*/ 33 h 128"/>
                <a:gd name="T50" fmla="*/ 62 w 211"/>
                <a:gd name="T51" fmla="*/ 25 h 128"/>
                <a:gd name="T52" fmla="*/ 71 w 211"/>
                <a:gd name="T53" fmla="*/ 18 h 128"/>
                <a:gd name="T54" fmla="*/ 94 w 211"/>
                <a:gd name="T55" fmla="*/ 23 h 128"/>
                <a:gd name="T56" fmla="*/ 132 w 211"/>
                <a:gd name="T57" fmla="*/ 40 h 128"/>
                <a:gd name="T58" fmla="*/ 154 w 211"/>
                <a:gd name="T59" fmla="*/ 54 h 128"/>
                <a:gd name="T60" fmla="*/ 165 w 211"/>
                <a:gd name="T61" fmla="*/ 68 h 128"/>
                <a:gd name="T62" fmla="*/ 178 w 211"/>
                <a:gd name="T63" fmla="*/ 94 h 128"/>
                <a:gd name="T64" fmla="*/ 199 w 211"/>
                <a:gd name="T65" fmla="*/ 118 h 128"/>
                <a:gd name="T66" fmla="*/ 209 w 211"/>
                <a:gd name="T67" fmla="*/ 128 h 128"/>
                <a:gd name="T68" fmla="*/ 195 w 211"/>
                <a:gd name="T69" fmla="*/ 127 h 128"/>
                <a:gd name="T70" fmla="*/ 167 w 211"/>
                <a:gd name="T71" fmla="*/ 110 h 128"/>
                <a:gd name="T72" fmla="*/ 144 w 211"/>
                <a:gd name="T73" fmla="*/ 92 h 128"/>
                <a:gd name="T74" fmla="*/ 135 w 211"/>
                <a:gd name="T75" fmla="*/ 97 h 128"/>
                <a:gd name="T76" fmla="*/ 129 w 211"/>
                <a:gd name="T77" fmla="*/ 108 h 128"/>
                <a:gd name="T78" fmla="*/ 111 w 211"/>
                <a:gd name="T79" fmla="*/ 111 h 128"/>
                <a:gd name="T80" fmla="*/ 92 w 211"/>
                <a:gd name="T81" fmla="*/ 104 h 128"/>
                <a:gd name="T82" fmla="*/ 79 w 211"/>
                <a:gd name="T83" fmla="*/ 10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1" h="128">
                  <a:moveTo>
                    <a:pt x="69" y="101"/>
                  </a:moveTo>
                  <a:lnTo>
                    <a:pt x="71" y="97"/>
                  </a:lnTo>
                  <a:lnTo>
                    <a:pt x="71" y="91"/>
                  </a:lnTo>
                  <a:lnTo>
                    <a:pt x="77" y="91"/>
                  </a:lnTo>
                  <a:lnTo>
                    <a:pt x="82" y="91"/>
                  </a:lnTo>
                  <a:lnTo>
                    <a:pt x="82" y="85"/>
                  </a:lnTo>
                  <a:lnTo>
                    <a:pt x="82" y="80"/>
                  </a:lnTo>
                  <a:lnTo>
                    <a:pt x="69" y="70"/>
                  </a:lnTo>
                  <a:lnTo>
                    <a:pt x="61" y="58"/>
                  </a:lnTo>
                  <a:lnTo>
                    <a:pt x="57" y="55"/>
                  </a:lnTo>
                  <a:lnTo>
                    <a:pt x="51" y="54"/>
                  </a:lnTo>
                  <a:lnTo>
                    <a:pt x="44" y="55"/>
                  </a:lnTo>
                  <a:lnTo>
                    <a:pt x="37" y="60"/>
                  </a:lnTo>
                  <a:lnTo>
                    <a:pt x="34" y="58"/>
                  </a:lnTo>
                  <a:lnTo>
                    <a:pt x="31" y="55"/>
                  </a:lnTo>
                  <a:lnTo>
                    <a:pt x="31" y="48"/>
                  </a:lnTo>
                  <a:lnTo>
                    <a:pt x="30" y="44"/>
                  </a:lnTo>
                  <a:lnTo>
                    <a:pt x="28" y="40"/>
                  </a:lnTo>
                  <a:lnTo>
                    <a:pt x="22" y="35"/>
                  </a:lnTo>
                  <a:lnTo>
                    <a:pt x="18" y="37"/>
                  </a:lnTo>
                  <a:lnTo>
                    <a:pt x="14" y="37"/>
                  </a:lnTo>
                  <a:lnTo>
                    <a:pt x="10" y="35"/>
                  </a:lnTo>
                  <a:lnTo>
                    <a:pt x="7" y="31"/>
                  </a:lnTo>
                  <a:lnTo>
                    <a:pt x="11" y="33"/>
                  </a:lnTo>
                  <a:lnTo>
                    <a:pt x="14" y="35"/>
                  </a:lnTo>
                  <a:lnTo>
                    <a:pt x="20" y="30"/>
                  </a:lnTo>
                  <a:lnTo>
                    <a:pt x="25" y="27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7" y="24"/>
                  </a:lnTo>
                  <a:lnTo>
                    <a:pt x="10" y="21"/>
                  </a:lnTo>
                  <a:lnTo>
                    <a:pt x="7" y="20"/>
                  </a:lnTo>
                  <a:lnTo>
                    <a:pt x="4" y="17"/>
                  </a:lnTo>
                  <a:lnTo>
                    <a:pt x="1" y="14"/>
                  </a:lnTo>
                  <a:lnTo>
                    <a:pt x="0" y="10"/>
                  </a:lnTo>
                  <a:lnTo>
                    <a:pt x="8" y="5"/>
                  </a:lnTo>
                  <a:lnTo>
                    <a:pt x="15" y="0"/>
                  </a:lnTo>
                  <a:lnTo>
                    <a:pt x="21" y="3"/>
                  </a:lnTo>
                  <a:lnTo>
                    <a:pt x="27" y="5"/>
                  </a:lnTo>
                  <a:lnTo>
                    <a:pt x="31" y="10"/>
                  </a:lnTo>
                  <a:lnTo>
                    <a:pt x="35" y="15"/>
                  </a:lnTo>
                  <a:lnTo>
                    <a:pt x="32" y="20"/>
                  </a:lnTo>
                  <a:lnTo>
                    <a:pt x="30" y="24"/>
                  </a:lnTo>
                  <a:lnTo>
                    <a:pt x="30" y="27"/>
                  </a:lnTo>
                  <a:lnTo>
                    <a:pt x="31" y="31"/>
                  </a:lnTo>
                  <a:lnTo>
                    <a:pt x="32" y="34"/>
                  </a:lnTo>
                  <a:lnTo>
                    <a:pt x="35" y="35"/>
                  </a:lnTo>
                  <a:lnTo>
                    <a:pt x="42" y="37"/>
                  </a:lnTo>
                  <a:lnTo>
                    <a:pt x="48" y="35"/>
                  </a:lnTo>
                  <a:lnTo>
                    <a:pt x="54" y="33"/>
                  </a:lnTo>
                  <a:lnTo>
                    <a:pt x="58" y="30"/>
                  </a:lnTo>
                  <a:lnTo>
                    <a:pt x="62" y="25"/>
                  </a:lnTo>
                  <a:lnTo>
                    <a:pt x="67" y="21"/>
                  </a:lnTo>
                  <a:lnTo>
                    <a:pt x="71" y="18"/>
                  </a:lnTo>
                  <a:lnTo>
                    <a:pt x="77" y="17"/>
                  </a:lnTo>
                  <a:lnTo>
                    <a:pt x="94" y="23"/>
                  </a:lnTo>
                  <a:lnTo>
                    <a:pt x="114" y="31"/>
                  </a:lnTo>
                  <a:lnTo>
                    <a:pt x="132" y="40"/>
                  </a:lnTo>
                  <a:lnTo>
                    <a:pt x="148" y="48"/>
                  </a:lnTo>
                  <a:lnTo>
                    <a:pt x="154" y="54"/>
                  </a:lnTo>
                  <a:lnTo>
                    <a:pt x="159" y="61"/>
                  </a:lnTo>
                  <a:lnTo>
                    <a:pt x="165" y="68"/>
                  </a:lnTo>
                  <a:lnTo>
                    <a:pt x="169" y="77"/>
                  </a:lnTo>
                  <a:lnTo>
                    <a:pt x="178" y="94"/>
                  </a:lnTo>
                  <a:lnTo>
                    <a:pt x="188" y="108"/>
                  </a:lnTo>
                  <a:lnTo>
                    <a:pt x="199" y="118"/>
                  </a:lnTo>
                  <a:lnTo>
                    <a:pt x="211" y="128"/>
                  </a:lnTo>
                  <a:lnTo>
                    <a:pt x="209" y="128"/>
                  </a:lnTo>
                  <a:lnTo>
                    <a:pt x="209" y="128"/>
                  </a:lnTo>
                  <a:lnTo>
                    <a:pt x="195" y="127"/>
                  </a:lnTo>
                  <a:lnTo>
                    <a:pt x="181" y="127"/>
                  </a:lnTo>
                  <a:lnTo>
                    <a:pt x="167" y="110"/>
                  </a:lnTo>
                  <a:lnTo>
                    <a:pt x="151" y="92"/>
                  </a:lnTo>
                  <a:lnTo>
                    <a:pt x="144" y="92"/>
                  </a:lnTo>
                  <a:lnTo>
                    <a:pt x="138" y="94"/>
                  </a:lnTo>
                  <a:lnTo>
                    <a:pt x="135" y="97"/>
                  </a:lnTo>
                  <a:lnTo>
                    <a:pt x="129" y="98"/>
                  </a:lnTo>
                  <a:lnTo>
                    <a:pt x="129" y="108"/>
                  </a:lnTo>
                  <a:lnTo>
                    <a:pt x="127" y="114"/>
                  </a:lnTo>
                  <a:lnTo>
                    <a:pt x="111" y="111"/>
                  </a:lnTo>
                  <a:lnTo>
                    <a:pt x="98" y="107"/>
                  </a:lnTo>
                  <a:lnTo>
                    <a:pt x="92" y="104"/>
                  </a:lnTo>
                  <a:lnTo>
                    <a:pt x="87" y="102"/>
                  </a:lnTo>
                  <a:lnTo>
                    <a:pt x="79" y="101"/>
                  </a:lnTo>
                  <a:lnTo>
                    <a:pt x="69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7" name="Freeform 503"/>
            <p:cNvSpPr/>
            <p:nvPr/>
          </p:nvSpPr>
          <p:spPr bwMode="auto">
            <a:xfrm>
              <a:off x="3317" y="3312"/>
              <a:ext cx="14" cy="10"/>
            </a:xfrm>
            <a:custGeom>
              <a:avLst/>
              <a:gdLst>
                <a:gd name="T0" fmla="*/ 4 w 14"/>
                <a:gd name="T1" fmla="*/ 0 h 10"/>
                <a:gd name="T2" fmla="*/ 9 w 14"/>
                <a:gd name="T3" fmla="*/ 0 h 10"/>
                <a:gd name="T4" fmla="*/ 14 w 14"/>
                <a:gd name="T5" fmla="*/ 0 h 10"/>
                <a:gd name="T6" fmla="*/ 14 w 14"/>
                <a:gd name="T7" fmla="*/ 3 h 10"/>
                <a:gd name="T8" fmla="*/ 14 w 14"/>
                <a:gd name="T9" fmla="*/ 6 h 10"/>
                <a:gd name="T10" fmla="*/ 13 w 14"/>
                <a:gd name="T11" fmla="*/ 9 h 10"/>
                <a:gd name="T12" fmla="*/ 12 w 14"/>
                <a:gd name="T13" fmla="*/ 10 h 10"/>
                <a:gd name="T14" fmla="*/ 10 w 14"/>
                <a:gd name="T15" fmla="*/ 10 h 10"/>
                <a:gd name="T16" fmla="*/ 10 w 14"/>
                <a:gd name="T17" fmla="*/ 10 h 10"/>
                <a:gd name="T18" fmla="*/ 4 w 14"/>
                <a:gd name="T19" fmla="*/ 9 h 10"/>
                <a:gd name="T20" fmla="*/ 0 w 14"/>
                <a:gd name="T21" fmla="*/ 6 h 10"/>
                <a:gd name="T22" fmla="*/ 2 w 14"/>
                <a:gd name="T23" fmla="*/ 3 h 10"/>
                <a:gd name="T24" fmla="*/ 4 w 14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0">
                  <a:moveTo>
                    <a:pt x="4" y="0"/>
                  </a:moveTo>
                  <a:lnTo>
                    <a:pt x="9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4" y="6"/>
                  </a:lnTo>
                  <a:lnTo>
                    <a:pt x="13" y="9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4" y="9"/>
                  </a:lnTo>
                  <a:lnTo>
                    <a:pt x="0" y="6"/>
                  </a:lnTo>
                  <a:lnTo>
                    <a:pt x="2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8" name="Freeform 504"/>
            <p:cNvSpPr/>
            <p:nvPr/>
          </p:nvSpPr>
          <p:spPr bwMode="auto">
            <a:xfrm>
              <a:off x="5215" y="3313"/>
              <a:ext cx="48" cy="55"/>
            </a:xfrm>
            <a:custGeom>
              <a:avLst/>
              <a:gdLst>
                <a:gd name="T0" fmla="*/ 48 w 48"/>
                <a:gd name="T1" fmla="*/ 12 h 55"/>
                <a:gd name="T2" fmla="*/ 42 w 48"/>
                <a:gd name="T3" fmla="*/ 12 h 55"/>
                <a:gd name="T4" fmla="*/ 35 w 48"/>
                <a:gd name="T5" fmla="*/ 13 h 55"/>
                <a:gd name="T6" fmla="*/ 35 w 48"/>
                <a:gd name="T7" fmla="*/ 22 h 55"/>
                <a:gd name="T8" fmla="*/ 37 w 48"/>
                <a:gd name="T9" fmla="*/ 30 h 55"/>
                <a:gd name="T10" fmla="*/ 40 w 48"/>
                <a:gd name="T11" fmla="*/ 40 h 55"/>
                <a:gd name="T12" fmla="*/ 42 w 48"/>
                <a:gd name="T13" fmla="*/ 50 h 55"/>
                <a:gd name="T14" fmla="*/ 40 w 48"/>
                <a:gd name="T15" fmla="*/ 50 h 55"/>
                <a:gd name="T16" fmla="*/ 37 w 48"/>
                <a:gd name="T17" fmla="*/ 49 h 55"/>
                <a:gd name="T18" fmla="*/ 28 w 48"/>
                <a:gd name="T19" fmla="*/ 38 h 55"/>
                <a:gd name="T20" fmla="*/ 20 w 48"/>
                <a:gd name="T21" fmla="*/ 26 h 55"/>
                <a:gd name="T22" fmla="*/ 17 w 48"/>
                <a:gd name="T23" fmla="*/ 28 h 55"/>
                <a:gd name="T24" fmla="*/ 15 w 48"/>
                <a:gd name="T25" fmla="*/ 29 h 55"/>
                <a:gd name="T26" fmla="*/ 14 w 48"/>
                <a:gd name="T27" fmla="*/ 42 h 55"/>
                <a:gd name="T28" fmla="*/ 17 w 48"/>
                <a:gd name="T29" fmla="*/ 55 h 55"/>
                <a:gd name="T30" fmla="*/ 14 w 48"/>
                <a:gd name="T31" fmla="*/ 53 h 55"/>
                <a:gd name="T32" fmla="*/ 11 w 48"/>
                <a:gd name="T33" fmla="*/ 52 h 55"/>
                <a:gd name="T34" fmla="*/ 8 w 48"/>
                <a:gd name="T35" fmla="*/ 52 h 55"/>
                <a:gd name="T36" fmla="*/ 7 w 48"/>
                <a:gd name="T37" fmla="*/ 49 h 55"/>
                <a:gd name="T38" fmla="*/ 4 w 48"/>
                <a:gd name="T39" fmla="*/ 36 h 55"/>
                <a:gd name="T40" fmla="*/ 0 w 48"/>
                <a:gd name="T41" fmla="*/ 23 h 55"/>
                <a:gd name="T42" fmla="*/ 5 w 48"/>
                <a:gd name="T43" fmla="*/ 12 h 55"/>
                <a:gd name="T44" fmla="*/ 11 w 48"/>
                <a:gd name="T45" fmla="*/ 0 h 55"/>
                <a:gd name="T46" fmla="*/ 17 w 48"/>
                <a:gd name="T47" fmla="*/ 5 h 55"/>
                <a:gd name="T48" fmla="*/ 24 w 48"/>
                <a:gd name="T49" fmla="*/ 9 h 55"/>
                <a:gd name="T50" fmla="*/ 30 w 48"/>
                <a:gd name="T51" fmla="*/ 6 h 55"/>
                <a:gd name="T52" fmla="*/ 35 w 48"/>
                <a:gd name="T53" fmla="*/ 3 h 55"/>
                <a:gd name="T54" fmla="*/ 41 w 48"/>
                <a:gd name="T55" fmla="*/ 3 h 55"/>
                <a:gd name="T56" fmla="*/ 48 w 48"/>
                <a:gd name="T57" fmla="*/ 3 h 55"/>
                <a:gd name="T58" fmla="*/ 48 w 48"/>
                <a:gd name="T59" fmla="*/ 8 h 55"/>
                <a:gd name="T60" fmla="*/ 48 w 48"/>
                <a:gd name="T61" fmla="*/ 1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" h="55">
                  <a:moveTo>
                    <a:pt x="48" y="12"/>
                  </a:moveTo>
                  <a:lnTo>
                    <a:pt x="42" y="12"/>
                  </a:lnTo>
                  <a:lnTo>
                    <a:pt x="35" y="13"/>
                  </a:lnTo>
                  <a:lnTo>
                    <a:pt x="35" y="22"/>
                  </a:lnTo>
                  <a:lnTo>
                    <a:pt x="37" y="30"/>
                  </a:lnTo>
                  <a:lnTo>
                    <a:pt x="40" y="40"/>
                  </a:lnTo>
                  <a:lnTo>
                    <a:pt x="42" y="50"/>
                  </a:lnTo>
                  <a:lnTo>
                    <a:pt x="40" y="50"/>
                  </a:lnTo>
                  <a:lnTo>
                    <a:pt x="37" y="49"/>
                  </a:lnTo>
                  <a:lnTo>
                    <a:pt x="28" y="38"/>
                  </a:lnTo>
                  <a:lnTo>
                    <a:pt x="20" y="26"/>
                  </a:lnTo>
                  <a:lnTo>
                    <a:pt x="17" y="28"/>
                  </a:lnTo>
                  <a:lnTo>
                    <a:pt x="15" y="29"/>
                  </a:lnTo>
                  <a:lnTo>
                    <a:pt x="14" y="42"/>
                  </a:lnTo>
                  <a:lnTo>
                    <a:pt x="17" y="55"/>
                  </a:lnTo>
                  <a:lnTo>
                    <a:pt x="14" y="53"/>
                  </a:lnTo>
                  <a:lnTo>
                    <a:pt x="11" y="52"/>
                  </a:lnTo>
                  <a:lnTo>
                    <a:pt x="8" y="52"/>
                  </a:lnTo>
                  <a:lnTo>
                    <a:pt x="7" y="49"/>
                  </a:lnTo>
                  <a:lnTo>
                    <a:pt x="4" y="36"/>
                  </a:lnTo>
                  <a:lnTo>
                    <a:pt x="0" y="23"/>
                  </a:lnTo>
                  <a:lnTo>
                    <a:pt x="5" y="12"/>
                  </a:lnTo>
                  <a:lnTo>
                    <a:pt x="11" y="0"/>
                  </a:lnTo>
                  <a:lnTo>
                    <a:pt x="17" y="5"/>
                  </a:lnTo>
                  <a:lnTo>
                    <a:pt x="24" y="9"/>
                  </a:lnTo>
                  <a:lnTo>
                    <a:pt x="30" y="6"/>
                  </a:lnTo>
                  <a:lnTo>
                    <a:pt x="35" y="3"/>
                  </a:lnTo>
                  <a:lnTo>
                    <a:pt x="41" y="3"/>
                  </a:lnTo>
                  <a:lnTo>
                    <a:pt x="48" y="3"/>
                  </a:lnTo>
                  <a:lnTo>
                    <a:pt x="48" y="8"/>
                  </a:lnTo>
                  <a:lnTo>
                    <a:pt x="4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9" name="Freeform 505"/>
            <p:cNvSpPr/>
            <p:nvPr/>
          </p:nvSpPr>
          <p:spPr bwMode="auto">
            <a:xfrm>
              <a:off x="5066" y="3381"/>
              <a:ext cx="100" cy="32"/>
            </a:xfrm>
            <a:custGeom>
              <a:avLst/>
              <a:gdLst>
                <a:gd name="T0" fmla="*/ 0 w 100"/>
                <a:gd name="T1" fmla="*/ 0 h 32"/>
                <a:gd name="T2" fmla="*/ 12 w 100"/>
                <a:gd name="T3" fmla="*/ 0 h 32"/>
                <a:gd name="T4" fmla="*/ 23 w 100"/>
                <a:gd name="T5" fmla="*/ 0 h 32"/>
                <a:gd name="T6" fmla="*/ 32 w 100"/>
                <a:gd name="T7" fmla="*/ 5 h 32"/>
                <a:gd name="T8" fmla="*/ 40 w 100"/>
                <a:gd name="T9" fmla="*/ 12 h 32"/>
                <a:gd name="T10" fmla="*/ 54 w 100"/>
                <a:gd name="T11" fmla="*/ 10 h 32"/>
                <a:gd name="T12" fmla="*/ 69 w 100"/>
                <a:gd name="T13" fmla="*/ 8 h 32"/>
                <a:gd name="T14" fmla="*/ 84 w 100"/>
                <a:gd name="T15" fmla="*/ 18 h 32"/>
                <a:gd name="T16" fmla="*/ 100 w 100"/>
                <a:gd name="T17" fmla="*/ 29 h 32"/>
                <a:gd name="T18" fmla="*/ 100 w 100"/>
                <a:gd name="T19" fmla="*/ 31 h 32"/>
                <a:gd name="T20" fmla="*/ 99 w 100"/>
                <a:gd name="T21" fmla="*/ 32 h 32"/>
                <a:gd name="T22" fmla="*/ 77 w 100"/>
                <a:gd name="T23" fmla="*/ 29 h 32"/>
                <a:gd name="T24" fmla="*/ 56 w 100"/>
                <a:gd name="T25" fmla="*/ 27 h 32"/>
                <a:gd name="T26" fmla="*/ 33 w 100"/>
                <a:gd name="T27" fmla="*/ 24 h 32"/>
                <a:gd name="T28" fmla="*/ 12 w 100"/>
                <a:gd name="T29" fmla="*/ 21 h 32"/>
                <a:gd name="T30" fmla="*/ 7 w 100"/>
                <a:gd name="T31" fmla="*/ 15 h 32"/>
                <a:gd name="T32" fmla="*/ 3 w 100"/>
                <a:gd name="T33" fmla="*/ 11 h 32"/>
                <a:gd name="T34" fmla="*/ 0 w 100"/>
                <a:gd name="T35" fmla="*/ 5 h 32"/>
                <a:gd name="T36" fmla="*/ 0 w 100"/>
                <a:gd name="T3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0" h="32">
                  <a:moveTo>
                    <a:pt x="0" y="0"/>
                  </a:moveTo>
                  <a:lnTo>
                    <a:pt x="12" y="0"/>
                  </a:lnTo>
                  <a:lnTo>
                    <a:pt x="23" y="0"/>
                  </a:lnTo>
                  <a:lnTo>
                    <a:pt x="32" y="5"/>
                  </a:lnTo>
                  <a:lnTo>
                    <a:pt x="40" y="12"/>
                  </a:lnTo>
                  <a:lnTo>
                    <a:pt x="54" y="10"/>
                  </a:lnTo>
                  <a:lnTo>
                    <a:pt x="69" y="8"/>
                  </a:lnTo>
                  <a:lnTo>
                    <a:pt x="84" y="18"/>
                  </a:lnTo>
                  <a:lnTo>
                    <a:pt x="100" y="29"/>
                  </a:lnTo>
                  <a:lnTo>
                    <a:pt x="100" y="31"/>
                  </a:lnTo>
                  <a:lnTo>
                    <a:pt x="99" y="32"/>
                  </a:lnTo>
                  <a:lnTo>
                    <a:pt x="77" y="29"/>
                  </a:lnTo>
                  <a:lnTo>
                    <a:pt x="56" y="27"/>
                  </a:lnTo>
                  <a:lnTo>
                    <a:pt x="33" y="24"/>
                  </a:lnTo>
                  <a:lnTo>
                    <a:pt x="12" y="21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0" name="Freeform 506"/>
            <p:cNvSpPr/>
            <p:nvPr/>
          </p:nvSpPr>
          <p:spPr bwMode="auto">
            <a:xfrm>
              <a:off x="5108" y="3443"/>
              <a:ext cx="446" cy="356"/>
            </a:xfrm>
            <a:custGeom>
              <a:avLst/>
              <a:gdLst>
                <a:gd name="T0" fmla="*/ 145 w 446"/>
                <a:gd name="T1" fmla="*/ 70 h 356"/>
                <a:gd name="T2" fmla="*/ 158 w 446"/>
                <a:gd name="T3" fmla="*/ 57 h 356"/>
                <a:gd name="T4" fmla="*/ 161 w 446"/>
                <a:gd name="T5" fmla="*/ 45 h 356"/>
                <a:gd name="T6" fmla="*/ 199 w 446"/>
                <a:gd name="T7" fmla="*/ 46 h 356"/>
                <a:gd name="T8" fmla="*/ 217 w 446"/>
                <a:gd name="T9" fmla="*/ 53 h 356"/>
                <a:gd name="T10" fmla="*/ 219 w 446"/>
                <a:gd name="T11" fmla="*/ 33 h 356"/>
                <a:gd name="T12" fmla="*/ 237 w 446"/>
                <a:gd name="T13" fmla="*/ 15 h 356"/>
                <a:gd name="T14" fmla="*/ 249 w 446"/>
                <a:gd name="T15" fmla="*/ 16 h 356"/>
                <a:gd name="T16" fmla="*/ 252 w 446"/>
                <a:gd name="T17" fmla="*/ 2 h 356"/>
                <a:gd name="T18" fmla="*/ 285 w 446"/>
                <a:gd name="T19" fmla="*/ 15 h 356"/>
                <a:gd name="T20" fmla="*/ 299 w 446"/>
                <a:gd name="T21" fmla="*/ 23 h 356"/>
                <a:gd name="T22" fmla="*/ 289 w 446"/>
                <a:gd name="T23" fmla="*/ 35 h 356"/>
                <a:gd name="T24" fmla="*/ 326 w 446"/>
                <a:gd name="T25" fmla="*/ 20 h 356"/>
                <a:gd name="T26" fmla="*/ 368 w 446"/>
                <a:gd name="T27" fmla="*/ 9 h 356"/>
                <a:gd name="T28" fmla="*/ 376 w 446"/>
                <a:gd name="T29" fmla="*/ 40 h 356"/>
                <a:gd name="T30" fmla="*/ 386 w 446"/>
                <a:gd name="T31" fmla="*/ 59 h 356"/>
                <a:gd name="T32" fmla="*/ 389 w 446"/>
                <a:gd name="T33" fmla="*/ 89 h 356"/>
                <a:gd name="T34" fmla="*/ 404 w 446"/>
                <a:gd name="T35" fmla="*/ 109 h 356"/>
                <a:gd name="T36" fmla="*/ 419 w 446"/>
                <a:gd name="T37" fmla="*/ 137 h 356"/>
                <a:gd name="T38" fmla="*/ 435 w 446"/>
                <a:gd name="T39" fmla="*/ 162 h 356"/>
                <a:gd name="T40" fmla="*/ 446 w 446"/>
                <a:gd name="T41" fmla="*/ 189 h 356"/>
                <a:gd name="T42" fmla="*/ 444 w 446"/>
                <a:gd name="T43" fmla="*/ 216 h 356"/>
                <a:gd name="T44" fmla="*/ 419 w 446"/>
                <a:gd name="T45" fmla="*/ 259 h 356"/>
                <a:gd name="T46" fmla="*/ 379 w 446"/>
                <a:gd name="T47" fmla="*/ 299 h 356"/>
                <a:gd name="T48" fmla="*/ 346 w 446"/>
                <a:gd name="T49" fmla="*/ 340 h 356"/>
                <a:gd name="T50" fmla="*/ 309 w 446"/>
                <a:gd name="T51" fmla="*/ 353 h 356"/>
                <a:gd name="T52" fmla="*/ 295 w 446"/>
                <a:gd name="T53" fmla="*/ 346 h 356"/>
                <a:gd name="T54" fmla="*/ 261 w 446"/>
                <a:gd name="T55" fmla="*/ 349 h 356"/>
                <a:gd name="T56" fmla="*/ 242 w 446"/>
                <a:gd name="T57" fmla="*/ 336 h 356"/>
                <a:gd name="T58" fmla="*/ 247 w 446"/>
                <a:gd name="T59" fmla="*/ 317 h 356"/>
                <a:gd name="T60" fmla="*/ 241 w 446"/>
                <a:gd name="T61" fmla="*/ 310 h 356"/>
                <a:gd name="T62" fmla="*/ 234 w 446"/>
                <a:gd name="T63" fmla="*/ 304 h 356"/>
                <a:gd name="T64" fmla="*/ 227 w 446"/>
                <a:gd name="T65" fmla="*/ 307 h 356"/>
                <a:gd name="T66" fmla="*/ 238 w 446"/>
                <a:gd name="T67" fmla="*/ 302 h 356"/>
                <a:gd name="T68" fmla="*/ 247 w 446"/>
                <a:gd name="T69" fmla="*/ 293 h 356"/>
                <a:gd name="T70" fmla="*/ 229 w 446"/>
                <a:gd name="T71" fmla="*/ 293 h 356"/>
                <a:gd name="T72" fmla="*/ 212 w 446"/>
                <a:gd name="T73" fmla="*/ 282 h 356"/>
                <a:gd name="T74" fmla="*/ 195 w 446"/>
                <a:gd name="T75" fmla="*/ 266 h 356"/>
                <a:gd name="T76" fmla="*/ 171 w 446"/>
                <a:gd name="T77" fmla="*/ 264 h 356"/>
                <a:gd name="T78" fmla="*/ 114 w 446"/>
                <a:gd name="T79" fmla="*/ 282 h 356"/>
                <a:gd name="T80" fmla="*/ 54 w 446"/>
                <a:gd name="T81" fmla="*/ 293 h 356"/>
                <a:gd name="T82" fmla="*/ 27 w 446"/>
                <a:gd name="T83" fmla="*/ 307 h 356"/>
                <a:gd name="T84" fmla="*/ 5 w 446"/>
                <a:gd name="T85" fmla="*/ 303 h 356"/>
                <a:gd name="T86" fmla="*/ 5 w 446"/>
                <a:gd name="T87" fmla="*/ 287 h 356"/>
                <a:gd name="T88" fmla="*/ 15 w 446"/>
                <a:gd name="T89" fmla="*/ 263 h 356"/>
                <a:gd name="T90" fmla="*/ 15 w 446"/>
                <a:gd name="T91" fmla="*/ 199 h 356"/>
                <a:gd name="T92" fmla="*/ 18 w 446"/>
                <a:gd name="T93" fmla="*/ 157 h 356"/>
                <a:gd name="T94" fmla="*/ 30 w 446"/>
                <a:gd name="T95" fmla="*/ 140 h 356"/>
                <a:gd name="T96" fmla="*/ 41 w 446"/>
                <a:gd name="T97" fmla="*/ 135 h 356"/>
                <a:gd name="T98" fmla="*/ 84 w 446"/>
                <a:gd name="T99" fmla="*/ 116 h 356"/>
                <a:gd name="T100" fmla="*/ 114 w 446"/>
                <a:gd name="T101" fmla="*/ 100 h 356"/>
                <a:gd name="T102" fmla="*/ 138 w 446"/>
                <a:gd name="T103" fmla="*/ 77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46" h="356">
                  <a:moveTo>
                    <a:pt x="145" y="77"/>
                  </a:moveTo>
                  <a:lnTo>
                    <a:pt x="145" y="75"/>
                  </a:lnTo>
                  <a:lnTo>
                    <a:pt x="145" y="70"/>
                  </a:lnTo>
                  <a:lnTo>
                    <a:pt x="151" y="67"/>
                  </a:lnTo>
                  <a:lnTo>
                    <a:pt x="157" y="62"/>
                  </a:lnTo>
                  <a:lnTo>
                    <a:pt x="158" y="57"/>
                  </a:lnTo>
                  <a:lnTo>
                    <a:pt x="161" y="53"/>
                  </a:lnTo>
                  <a:lnTo>
                    <a:pt x="161" y="49"/>
                  </a:lnTo>
                  <a:lnTo>
                    <a:pt x="161" y="45"/>
                  </a:lnTo>
                  <a:lnTo>
                    <a:pt x="177" y="40"/>
                  </a:lnTo>
                  <a:lnTo>
                    <a:pt x="192" y="37"/>
                  </a:lnTo>
                  <a:lnTo>
                    <a:pt x="199" y="46"/>
                  </a:lnTo>
                  <a:lnTo>
                    <a:pt x="207" y="55"/>
                  </a:lnTo>
                  <a:lnTo>
                    <a:pt x="212" y="53"/>
                  </a:lnTo>
                  <a:lnTo>
                    <a:pt x="217" y="53"/>
                  </a:lnTo>
                  <a:lnTo>
                    <a:pt x="218" y="45"/>
                  </a:lnTo>
                  <a:lnTo>
                    <a:pt x="218" y="39"/>
                  </a:lnTo>
                  <a:lnTo>
                    <a:pt x="219" y="33"/>
                  </a:lnTo>
                  <a:lnTo>
                    <a:pt x="222" y="29"/>
                  </a:lnTo>
                  <a:lnTo>
                    <a:pt x="228" y="22"/>
                  </a:lnTo>
                  <a:lnTo>
                    <a:pt x="237" y="15"/>
                  </a:lnTo>
                  <a:lnTo>
                    <a:pt x="242" y="16"/>
                  </a:lnTo>
                  <a:lnTo>
                    <a:pt x="247" y="16"/>
                  </a:lnTo>
                  <a:lnTo>
                    <a:pt x="249" y="16"/>
                  </a:lnTo>
                  <a:lnTo>
                    <a:pt x="254" y="15"/>
                  </a:lnTo>
                  <a:lnTo>
                    <a:pt x="252" y="9"/>
                  </a:lnTo>
                  <a:lnTo>
                    <a:pt x="252" y="2"/>
                  </a:lnTo>
                  <a:lnTo>
                    <a:pt x="262" y="7"/>
                  </a:lnTo>
                  <a:lnTo>
                    <a:pt x="274" y="12"/>
                  </a:lnTo>
                  <a:lnTo>
                    <a:pt x="285" y="15"/>
                  </a:lnTo>
                  <a:lnTo>
                    <a:pt x="299" y="17"/>
                  </a:lnTo>
                  <a:lnTo>
                    <a:pt x="299" y="20"/>
                  </a:lnTo>
                  <a:lnTo>
                    <a:pt x="299" y="23"/>
                  </a:lnTo>
                  <a:lnTo>
                    <a:pt x="295" y="26"/>
                  </a:lnTo>
                  <a:lnTo>
                    <a:pt x="291" y="30"/>
                  </a:lnTo>
                  <a:lnTo>
                    <a:pt x="289" y="35"/>
                  </a:lnTo>
                  <a:lnTo>
                    <a:pt x="288" y="42"/>
                  </a:lnTo>
                  <a:lnTo>
                    <a:pt x="308" y="30"/>
                  </a:lnTo>
                  <a:lnTo>
                    <a:pt x="326" y="20"/>
                  </a:lnTo>
                  <a:lnTo>
                    <a:pt x="346" y="10"/>
                  </a:lnTo>
                  <a:lnTo>
                    <a:pt x="366" y="0"/>
                  </a:lnTo>
                  <a:lnTo>
                    <a:pt x="368" y="9"/>
                  </a:lnTo>
                  <a:lnTo>
                    <a:pt x="371" y="22"/>
                  </a:lnTo>
                  <a:lnTo>
                    <a:pt x="374" y="33"/>
                  </a:lnTo>
                  <a:lnTo>
                    <a:pt x="376" y="40"/>
                  </a:lnTo>
                  <a:lnTo>
                    <a:pt x="382" y="43"/>
                  </a:lnTo>
                  <a:lnTo>
                    <a:pt x="388" y="46"/>
                  </a:lnTo>
                  <a:lnTo>
                    <a:pt x="386" y="59"/>
                  </a:lnTo>
                  <a:lnTo>
                    <a:pt x="386" y="70"/>
                  </a:lnTo>
                  <a:lnTo>
                    <a:pt x="388" y="80"/>
                  </a:lnTo>
                  <a:lnTo>
                    <a:pt x="389" y="89"/>
                  </a:lnTo>
                  <a:lnTo>
                    <a:pt x="392" y="96"/>
                  </a:lnTo>
                  <a:lnTo>
                    <a:pt x="396" y="102"/>
                  </a:lnTo>
                  <a:lnTo>
                    <a:pt x="404" y="109"/>
                  </a:lnTo>
                  <a:lnTo>
                    <a:pt x="412" y="116"/>
                  </a:lnTo>
                  <a:lnTo>
                    <a:pt x="415" y="127"/>
                  </a:lnTo>
                  <a:lnTo>
                    <a:pt x="419" y="137"/>
                  </a:lnTo>
                  <a:lnTo>
                    <a:pt x="425" y="146"/>
                  </a:lnTo>
                  <a:lnTo>
                    <a:pt x="429" y="155"/>
                  </a:lnTo>
                  <a:lnTo>
                    <a:pt x="435" y="162"/>
                  </a:lnTo>
                  <a:lnTo>
                    <a:pt x="439" y="170"/>
                  </a:lnTo>
                  <a:lnTo>
                    <a:pt x="444" y="179"/>
                  </a:lnTo>
                  <a:lnTo>
                    <a:pt x="446" y="189"/>
                  </a:lnTo>
                  <a:lnTo>
                    <a:pt x="446" y="197"/>
                  </a:lnTo>
                  <a:lnTo>
                    <a:pt x="446" y="206"/>
                  </a:lnTo>
                  <a:lnTo>
                    <a:pt x="444" y="216"/>
                  </a:lnTo>
                  <a:lnTo>
                    <a:pt x="441" y="224"/>
                  </a:lnTo>
                  <a:lnTo>
                    <a:pt x="432" y="242"/>
                  </a:lnTo>
                  <a:lnTo>
                    <a:pt x="419" y="259"/>
                  </a:lnTo>
                  <a:lnTo>
                    <a:pt x="406" y="274"/>
                  </a:lnTo>
                  <a:lnTo>
                    <a:pt x="392" y="287"/>
                  </a:lnTo>
                  <a:lnTo>
                    <a:pt x="379" y="299"/>
                  </a:lnTo>
                  <a:lnTo>
                    <a:pt x="369" y="309"/>
                  </a:lnTo>
                  <a:lnTo>
                    <a:pt x="358" y="324"/>
                  </a:lnTo>
                  <a:lnTo>
                    <a:pt x="346" y="340"/>
                  </a:lnTo>
                  <a:lnTo>
                    <a:pt x="336" y="344"/>
                  </a:lnTo>
                  <a:lnTo>
                    <a:pt x="322" y="349"/>
                  </a:lnTo>
                  <a:lnTo>
                    <a:pt x="309" y="353"/>
                  </a:lnTo>
                  <a:lnTo>
                    <a:pt x="299" y="356"/>
                  </a:lnTo>
                  <a:lnTo>
                    <a:pt x="296" y="350"/>
                  </a:lnTo>
                  <a:lnTo>
                    <a:pt x="295" y="346"/>
                  </a:lnTo>
                  <a:lnTo>
                    <a:pt x="282" y="347"/>
                  </a:lnTo>
                  <a:lnTo>
                    <a:pt x="271" y="352"/>
                  </a:lnTo>
                  <a:lnTo>
                    <a:pt x="261" y="349"/>
                  </a:lnTo>
                  <a:lnTo>
                    <a:pt x="248" y="344"/>
                  </a:lnTo>
                  <a:lnTo>
                    <a:pt x="245" y="340"/>
                  </a:lnTo>
                  <a:lnTo>
                    <a:pt x="242" y="336"/>
                  </a:lnTo>
                  <a:lnTo>
                    <a:pt x="247" y="327"/>
                  </a:lnTo>
                  <a:lnTo>
                    <a:pt x="248" y="320"/>
                  </a:lnTo>
                  <a:lnTo>
                    <a:pt x="247" y="317"/>
                  </a:lnTo>
                  <a:lnTo>
                    <a:pt x="245" y="314"/>
                  </a:lnTo>
                  <a:lnTo>
                    <a:pt x="244" y="313"/>
                  </a:lnTo>
                  <a:lnTo>
                    <a:pt x="241" y="310"/>
                  </a:lnTo>
                  <a:lnTo>
                    <a:pt x="239" y="307"/>
                  </a:lnTo>
                  <a:lnTo>
                    <a:pt x="238" y="303"/>
                  </a:lnTo>
                  <a:lnTo>
                    <a:pt x="234" y="304"/>
                  </a:lnTo>
                  <a:lnTo>
                    <a:pt x="231" y="307"/>
                  </a:lnTo>
                  <a:lnTo>
                    <a:pt x="229" y="307"/>
                  </a:lnTo>
                  <a:lnTo>
                    <a:pt x="227" y="307"/>
                  </a:lnTo>
                  <a:lnTo>
                    <a:pt x="229" y="303"/>
                  </a:lnTo>
                  <a:lnTo>
                    <a:pt x="234" y="302"/>
                  </a:lnTo>
                  <a:lnTo>
                    <a:pt x="238" y="302"/>
                  </a:lnTo>
                  <a:lnTo>
                    <a:pt x="244" y="302"/>
                  </a:lnTo>
                  <a:lnTo>
                    <a:pt x="245" y="297"/>
                  </a:lnTo>
                  <a:lnTo>
                    <a:pt x="247" y="293"/>
                  </a:lnTo>
                  <a:lnTo>
                    <a:pt x="245" y="289"/>
                  </a:lnTo>
                  <a:lnTo>
                    <a:pt x="245" y="283"/>
                  </a:lnTo>
                  <a:lnTo>
                    <a:pt x="229" y="293"/>
                  </a:lnTo>
                  <a:lnTo>
                    <a:pt x="214" y="303"/>
                  </a:lnTo>
                  <a:lnTo>
                    <a:pt x="214" y="290"/>
                  </a:lnTo>
                  <a:lnTo>
                    <a:pt x="212" y="282"/>
                  </a:lnTo>
                  <a:lnTo>
                    <a:pt x="209" y="276"/>
                  </a:lnTo>
                  <a:lnTo>
                    <a:pt x="204" y="269"/>
                  </a:lnTo>
                  <a:lnTo>
                    <a:pt x="195" y="266"/>
                  </a:lnTo>
                  <a:lnTo>
                    <a:pt x="187" y="266"/>
                  </a:lnTo>
                  <a:lnTo>
                    <a:pt x="178" y="264"/>
                  </a:lnTo>
                  <a:lnTo>
                    <a:pt x="171" y="264"/>
                  </a:lnTo>
                  <a:lnTo>
                    <a:pt x="155" y="267"/>
                  </a:lnTo>
                  <a:lnTo>
                    <a:pt x="141" y="270"/>
                  </a:lnTo>
                  <a:lnTo>
                    <a:pt x="114" y="282"/>
                  </a:lnTo>
                  <a:lnTo>
                    <a:pt x="88" y="292"/>
                  </a:lnTo>
                  <a:lnTo>
                    <a:pt x="71" y="293"/>
                  </a:lnTo>
                  <a:lnTo>
                    <a:pt x="54" y="293"/>
                  </a:lnTo>
                  <a:lnTo>
                    <a:pt x="47" y="299"/>
                  </a:lnTo>
                  <a:lnTo>
                    <a:pt x="38" y="304"/>
                  </a:lnTo>
                  <a:lnTo>
                    <a:pt x="27" y="307"/>
                  </a:lnTo>
                  <a:lnTo>
                    <a:pt x="15" y="307"/>
                  </a:lnTo>
                  <a:lnTo>
                    <a:pt x="10" y="306"/>
                  </a:lnTo>
                  <a:lnTo>
                    <a:pt x="5" y="303"/>
                  </a:lnTo>
                  <a:lnTo>
                    <a:pt x="2" y="299"/>
                  </a:lnTo>
                  <a:lnTo>
                    <a:pt x="0" y="293"/>
                  </a:lnTo>
                  <a:lnTo>
                    <a:pt x="5" y="287"/>
                  </a:lnTo>
                  <a:lnTo>
                    <a:pt x="10" y="280"/>
                  </a:lnTo>
                  <a:lnTo>
                    <a:pt x="12" y="272"/>
                  </a:lnTo>
                  <a:lnTo>
                    <a:pt x="15" y="263"/>
                  </a:lnTo>
                  <a:lnTo>
                    <a:pt x="17" y="243"/>
                  </a:lnTo>
                  <a:lnTo>
                    <a:pt x="17" y="220"/>
                  </a:lnTo>
                  <a:lnTo>
                    <a:pt x="15" y="199"/>
                  </a:lnTo>
                  <a:lnTo>
                    <a:pt x="15" y="177"/>
                  </a:lnTo>
                  <a:lnTo>
                    <a:pt x="17" y="167"/>
                  </a:lnTo>
                  <a:lnTo>
                    <a:pt x="18" y="157"/>
                  </a:lnTo>
                  <a:lnTo>
                    <a:pt x="20" y="149"/>
                  </a:lnTo>
                  <a:lnTo>
                    <a:pt x="24" y="140"/>
                  </a:lnTo>
                  <a:lnTo>
                    <a:pt x="30" y="140"/>
                  </a:lnTo>
                  <a:lnTo>
                    <a:pt x="34" y="139"/>
                  </a:lnTo>
                  <a:lnTo>
                    <a:pt x="38" y="136"/>
                  </a:lnTo>
                  <a:lnTo>
                    <a:pt x="41" y="135"/>
                  </a:lnTo>
                  <a:lnTo>
                    <a:pt x="47" y="129"/>
                  </a:lnTo>
                  <a:lnTo>
                    <a:pt x="54" y="125"/>
                  </a:lnTo>
                  <a:lnTo>
                    <a:pt x="84" y="116"/>
                  </a:lnTo>
                  <a:lnTo>
                    <a:pt x="101" y="110"/>
                  </a:lnTo>
                  <a:lnTo>
                    <a:pt x="108" y="106"/>
                  </a:lnTo>
                  <a:lnTo>
                    <a:pt x="114" y="100"/>
                  </a:lnTo>
                  <a:lnTo>
                    <a:pt x="121" y="90"/>
                  </a:lnTo>
                  <a:lnTo>
                    <a:pt x="131" y="76"/>
                  </a:lnTo>
                  <a:lnTo>
                    <a:pt x="138" y="77"/>
                  </a:lnTo>
                  <a:lnTo>
                    <a:pt x="145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1" name="Freeform 507"/>
            <p:cNvSpPr/>
            <p:nvPr/>
          </p:nvSpPr>
          <p:spPr bwMode="auto">
            <a:xfrm>
              <a:off x="4357" y="3449"/>
              <a:ext cx="88" cy="183"/>
            </a:xfrm>
            <a:custGeom>
              <a:avLst/>
              <a:gdLst>
                <a:gd name="T0" fmla="*/ 72 w 88"/>
                <a:gd name="T1" fmla="*/ 0 h 183"/>
                <a:gd name="T2" fmla="*/ 77 w 88"/>
                <a:gd name="T3" fmla="*/ 10 h 183"/>
                <a:gd name="T4" fmla="*/ 82 w 88"/>
                <a:gd name="T5" fmla="*/ 23 h 183"/>
                <a:gd name="T6" fmla="*/ 85 w 88"/>
                <a:gd name="T7" fmla="*/ 36 h 183"/>
                <a:gd name="T8" fmla="*/ 88 w 88"/>
                <a:gd name="T9" fmla="*/ 49 h 183"/>
                <a:gd name="T10" fmla="*/ 79 w 88"/>
                <a:gd name="T11" fmla="*/ 61 h 183"/>
                <a:gd name="T12" fmla="*/ 72 w 88"/>
                <a:gd name="T13" fmla="*/ 73 h 183"/>
                <a:gd name="T14" fmla="*/ 71 w 88"/>
                <a:gd name="T15" fmla="*/ 87 h 183"/>
                <a:gd name="T16" fmla="*/ 69 w 88"/>
                <a:gd name="T17" fmla="*/ 101 h 183"/>
                <a:gd name="T18" fmla="*/ 60 w 88"/>
                <a:gd name="T19" fmla="*/ 119 h 183"/>
                <a:gd name="T20" fmla="*/ 50 w 88"/>
                <a:gd name="T21" fmla="*/ 134 h 183"/>
                <a:gd name="T22" fmla="*/ 44 w 88"/>
                <a:gd name="T23" fmla="*/ 154 h 183"/>
                <a:gd name="T24" fmla="*/ 38 w 88"/>
                <a:gd name="T25" fmla="*/ 173 h 183"/>
                <a:gd name="T26" fmla="*/ 35 w 88"/>
                <a:gd name="T27" fmla="*/ 176 h 183"/>
                <a:gd name="T28" fmla="*/ 34 w 88"/>
                <a:gd name="T29" fmla="*/ 179 h 183"/>
                <a:gd name="T30" fmla="*/ 31 w 88"/>
                <a:gd name="T31" fmla="*/ 181 h 183"/>
                <a:gd name="T32" fmla="*/ 27 w 88"/>
                <a:gd name="T33" fmla="*/ 181 h 183"/>
                <a:gd name="T34" fmla="*/ 22 w 88"/>
                <a:gd name="T35" fmla="*/ 183 h 183"/>
                <a:gd name="T36" fmla="*/ 18 w 88"/>
                <a:gd name="T37" fmla="*/ 181 h 183"/>
                <a:gd name="T38" fmla="*/ 14 w 88"/>
                <a:gd name="T39" fmla="*/ 180 h 183"/>
                <a:gd name="T40" fmla="*/ 7 w 88"/>
                <a:gd name="T41" fmla="*/ 176 h 183"/>
                <a:gd name="T42" fmla="*/ 7 w 88"/>
                <a:gd name="T43" fmla="*/ 161 h 183"/>
                <a:gd name="T44" fmla="*/ 4 w 88"/>
                <a:gd name="T45" fmla="*/ 151 h 183"/>
                <a:gd name="T46" fmla="*/ 1 w 88"/>
                <a:gd name="T47" fmla="*/ 140 h 183"/>
                <a:gd name="T48" fmla="*/ 0 w 88"/>
                <a:gd name="T49" fmla="*/ 126 h 183"/>
                <a:gd name="T50" fmla="*/ 4 w 88"/>
                <a:gd name="T51" fmla="*/ 123 h 183"/>
                <a:gd name="T52" fmla="*/ 7 w 88"/>
                <a:gd name="T53" fmla="*/ 120 h 183"/>
                <a:gd name="T54" fmla="*/ 10 w 88"/>
                <a:gd name="T55" fmla="*/ 116 h 183"/>
                <a:gd name="T56" fmla="*/ 11 w 88"/>
                <a:gd name="T57" fmla="*/ 113 h 183"/>
                <a:gd name="T58" fmla="*/ 14 w 88"/>
                <a:gd name="T59" fmla="*/ 104 h 183"/>
                <a:gd name="T60" fmla="*/ 15 w 88"/>
                <a:gd name="T61" fmla="*/ 94 h 183"/>
                <a:gd name="T62" fmla="*/ 15 w 88"/>
                <a:gd name="T63" fmla="*/ 86 h 183"/>
                <a:gd name="T64" fmla="*/ 15 w 88"/>
                <a:gd name="T65" fmla="*/ 76 h 183"/>
                <a:gd name="T66" fmla="*/ 18 w 88"/>
                <a:gd name="T67" fmla="*/ 67 h 183"/>
                <a:gd name="T68" fmla="*/ 22 w 88"/>
                <a:gd name="T69" fmla="*/ 59 h 183"/>
                <a:gd name="T70" fmla="*/ 32 w 88"/>
                <a:gd name="T71" fmla="*/ 56 h 183"/>
                <a:gd name="T72" fmla="*/ 42 w 88"/>
                <a:gd name="T73" fmla="*/ 51 h 183"/>
                <a:gd name="T74" fmla="*/ 51 w 88"/>
                <a:gd name="T75" fmla="*/ 46 h 183"/>
                <a:gd name="T76" fmla="*/ 58 w 88"/>
                <a:gd name="T77" fmla="*/ 39 h 183"/>
                <a:gd name="T78" fmla="*/ 65 w 88"/>
                <a:gd name="T79" fmla="*/ 31 h 183"/>
                <a:gd name="T80" fmla="*/ 69 w 88"/>
                <a:gd name="T81" fmla="*/ 23 h 183"/>
                <a:gd name="T82" fmla="*/ 72 w 88"/>
                <a:gd name="T83" fmla="*/ 11 h 183"/>
                <a:gd name="T84" fmla="*/ 72 w 88"/>
                <a:gd name="T85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183">
                  <a:moveTo>
                    <a:pt x="72" y="0"/>
                  </a:moveTo>
                  <a:lnTo>
                    <a:pt x="77" y="10"/>
                  </a:lnTo>
                  <a:lnTo>
                    <a:pt x="82" y="23"/>
                  </a:lnTo>
                  <a:lnTo>
                    <a:pt x="85" y="36"/>
                  </a:lnTo>
                  <a:lnTo>
                    <a:pt x="88" y="49"/>
                  </a:lnTo>
                  <a:lnTo>
                    <a:pt x="79" y="61"/>
                  </a:lnTo>
                  <a:lnTo>
                    <a:pt x="72" y="73"/>
                  </a:lnTo>
                  <a:lnTo>
                    <a:pt x="71" y="87"/>
                  </a:lnTo>
                  <a:lnTo>
                    <a:pt x="69" y="101"/>
                  </a:lnTo>
                  <a:lnTo>
                    <a:pt x="60" y="119"/>
                  </a:lnTo>
                  <a:lnTo>
                    <a:pt x="50" y="134"/>
                  </a:lnTo>
                  <a:lnTo>
                    <a:pt x="44" y="154"/>
                  </a:lnTo>
                  <a:lnTo>
                    <a:pt x="38" y="173"/>
                  </a:lnTo>
                  <a:lnTo>
                    <a:pt x="35" y="176"/>
                  </a:lnTo>
                  <a:lnTo>
                    <a:pt x="34" y="179"/>
                  </a:lnTo>
                  <a:lnTo>
                    <a:pt x="31" y="181"/>
                  </a:lnTo>
                  <a:lnTo>
                    <a:pt x="27" y="181"/>
                  </a:lnTo>
                  <a:lnTo>
                    <a:pt x="22" y="183"/>
                  </a:lnTo>
                  <a:lnTo>
                    <a:pt x="18" y="181"/>
                  </a:lnTo>
                  <a:lnTo>
                    <a:pt x="14" y="180"/>
                  </a:lnTo>
                  <a:lnTo>
                    <a:pt x="7" y="176"/>
                  </a:lnTo>
                  <a:lnTo>
                    <a:pt x="7" y="161"/>
                  </a:lnTo>
                  <a:lnTo>
                    <a:pt x="4" y="151"/>
                  </a:lnTo>
                  <a:lnTo>
                    <a:pt x="1" y="140"/>
                  </a:lnTo>
                  <a:lnTo>
                    <a:pt x="0" y="126"/>
                  </a:lnTo>
                  <a:lnTo>
                    <a:pt x="4" y="123"/>
                  </a:lnTo>
                  <a:lnTo>
                    <a:pt x="7" y="120"/>
                  </a:lnTo>
                  <a:lnTo>
                    <a:pt x="10" y="116"/>
                  </a:lnTo>
                  <a:lnTo>
                    <a:pt x="11" y="113"/>
                  </a:lnTo>
                  <a:lnTo>
                    <a:pt x="14" y="104"/>
                  </a:lnTo>
                  <a:lnTo>
                    <a:pt x="15" y="94"/>
                  </a:lnTo>
                  <a:lnTo>
                    <a:pt x="15" y="86"/>
                  </a:lnTo>
                  <a:lnTo>
                    <a:pt x="15" y="76"/>
                  </a:lnTo>
                  <a:lnTo>
                    <a:pt x="18" y="67"/>
                  </a:lnTo>
                  <a:lnTo>
                    <a:pt x="22" y="59"/>
                  </a:lnTo>
                  <a:lnTo>
                    <a:pt x="32" y="56"/>
                  </a:lnTo>
                  <a:lnTo>
                    <a:pt x="42" y="51"/>
                  </a:lnTo>
                  <a:lnTo>
                    <a:pt x="51" y="46"/>
                  </a:lnTo>
                  <a:lnTo>
                    <a:pt x="58" y="39"/>
                  </a:lnTo>
                  <a:lnTo>
                    <a:pt x="65" y="31"/>
                  </a:lnTo>
                  <a:lnTo>
                    <a:pt x="69" y="23"/>
                  </a:lnTo>
                  <a:lnTo>
                    <a:pt x="72" y="11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2" name="Freeform 508"/>
            <p:cNvSpPr/>
            <p:nvPr/>
          </p:nvSpPr>
          <p:spPr bwMode="auto">
            <a:xfrm>
              <a:off x="5560" y="3740"/>
              <a:ext cx="193" cy="153"/>
            </a:xfrm>
            <a:custGeom>
              <a:avLst/>
              <a:gdLst>
                <a:gd name="T0" fmla="*/ 156 w 193"/>
                <a:gd name="T1" fmla="*/ 0 h 153"/>
                <a:gd name="T2" fmla="*/ 164 w 193"/>
                <a:gd name="T3" fmla="*/ 5 h 153"/>
                <a:gd name="T4" fmla="*/ 170 w 193"/>
                <a:gd name="T5" fmla="*/ 10 h 153"/>
                <a:gd name="T6" fmla="*/ 169 w 193"/>
                <a:gd name="T7" fmla="*/ 27 h 153"/>
                <a:gd name="T8" fmla="*/ 170 w 193"/>
                <a:gd name="T9" fmla="*/ 42 h 153"/>
                <a:gd name="T10" fmla="*/ 171 w 193"/>
                <a:gd name="T11" fmla="*/ 45 h 153"/>
                <a:gd name="T12" fmla="*/ 173 w 193"/>
                <a:gd name="T13" fmla="*/ 46 h 153"/>
                <a:gd name="T14" fmla="*/ 183 w 193"/>
                <a:gd name="T15" fmla="*/ 45 h 153"/>
                <a:gd name="T16" fmla="*/ 193 w 193"/>
                <a:gd name="T17" fmla="*/ 42 h 153"/>
                <a:gd name="T18" fmla="*/ 193 w 193"/>
                <a:gd name="T19" fmla="*/ 46 h 153"/>
                <a:gd name="T20" fmla="*/ 191 w 193"/>
                <a:gd name="T21" fmla="*/ 50 h 153"/>
                <a:gd name="T22" fmla="*/ 180 w 193"/>
                <a:gd name="T23" fmla="*/ 60 h 153"/>
                <a:gd name="T24" fmla="*/ 164 w 193"/>
                <a:gd name="T25" fmla="*/ 72 h 153"/>
                <a:gd name="T26" fmla="*/ 150 w 193"/>
                <a:gd name="T27" fmla="*/ 82 h 153"/>
                <a:gd name="T28" fmla="*/ 137 w 193"/>
                <a:gd name="T29" fmla="*/ 89 h 153"/>
                <a:gd name="T30" fmla="*/ 127 w 193"/>
                <a:gd name="T31" fmla="*/ 90 h 153"/>
                <a:gd name="T32" fmla="*/ 117 w 193"/>
                <a:gd name="T33" fmla="*/ 92 h 153"/>
                <a:gd name="T34" fmla="*/ 116 w 193"/>
                <a:gd name="T35" fmla="*/ 97 h 153"/>
                <a:gd name="T36" fmla="*/ 113 w 193"/>
                <a:gd name="T37" fmla="*/ 102 h 153"/>
                <a:gd name="T38" fmla="*/ 104 w 193"/>
                <a:gd name="T39" fmla="*/ 103 h 153"/>
                <a:gd name="T40" fmla="*/ 96 w 193"/>
                <a:gd name="T41" fmla="*/ 103 h 153"/>
                <a:gd name="T42" fmla="*/ 77 w 193"/>
                <a:gd name="T43" fmla="*/ 119 h 153"/>
                <a:gd name="T44" fmla="*/ 57 w 193"/>
                <a:gd name="T45" fmla="*/ 135 h 153"/>
                <a:gd name="T46" fmla="*/ 47 w 193"/>
                <a:gd name="T47" fmla="*/ 142 h 153"/>
                <a:gd name="T48" fmla="*/ 36 w 193"/>
                <a:gd name="T49" fmla="*/ 147 h 153"/>
                <a:gd name="T50" fmla="*/ 23 w 193"/>
                <a:gd name="T51" fmla="*/ 152 h 153"/>
                <a:gd name="T52" fmla="*/ 10 w 193"/>
                <a:gd name="T53" fmla="*/ 153 h 153"/>
                <a:gd name="T54" fmla="*/ 7 w 193"/>
                <a:gd name="T55" fmla="*/ 152 h 153"/>
                <a:gd name="T56" fmla="*/ 4 w 193"/>
                <a:gd name="T57" fmla="*/ 150 h 153"/>
                <a:gd name="T58" fmla="*/ 2 w 193"/>
                <a:gd name="T59" fmla="*/ 149 h 153"/>
                <a:gd name="T60" fmla="*/ 0 w 193"/>
                <a:gd name="T61" fmla="*/ 144 h 153"/>
                <a:gd name="T62" fmla="*/ 27 w 193"/>
                <a:gd name="T63" fmla="*/ 129 h 153"/>
                <a:gd name="T64" fmla="*/ 57 w 193"/>
                <a:gd name="T65" fmla="*/ 112 h 153"/>
                <a:gd name="T66" fmla="*/ 84 w 193"/>
                <a:gd name="T67" fmla="*/ 95 h 153"/>
                <a:gd name="T68" fmla="*/ 111 w 193"/>
                <a:gd name="T69" fmla="*/ 77 h 153"/>
                <a:gd name="T70" fmla="*/ 113 w 193"/>
                <a:gd name="T71" fmla="*/ 82 h 153"/>
                <a:gd name="T72" fmla="*/ 116 w 193"/>
                <a:gd name="T73" fmla="*/ 85 h 153"/>
                <a:gd name="T74" fmla="*/ 119 w 193"/>
                <a:gd name="T75" fmla="*/ 86 h 153"/>
                <a:gd name="T76" fmla="*/ 124 w 193"/>
                <a:gd name="T77" fmla="*/ 86 h 153"/>
                <a:gd name="T78" fmla="*/ 131 w 193"/>
                <a:gd name="T79" fmla="*/ 80 h 153"/>
                <a:gd name="T80" fmla="*/ 139 w 193"/>
                <a:gd name="T81" fmla="*/ 76 h 153"/>
                <a:gd name="T82" fmla="*/ 136 w 193"/>
                <a:gd name="T83" fmla="*/ 72 h 153"/>
                <a:gd name="T84" fmla="*/ 133 w 193"/>
                <a:gd name="T85" fmla="*/ 70 h 153"/>
                <a:gd name="T86" fmla="*/ 133 w 193"/>
                <a:gd name="T87" fmla="*/ 67 h 153"/>
                <a:gd name="T88" fmla="*/ 133 w 193"/>
                <a:gd name="T89" fmla="*/ 63 h 153"/>
                <a:gd name="T90" fmla="*/ 137 w 193"/>
                <a:gd name="T91" fmla="*/ 60 h 153"/>
                <a:gd name="T92" fmla="*/ 141 w 193"/>
                <a:gd name="T93" fmla="*/ 59 h 153"/>
                <a:gd name="T94" fmla="*/ 144 w 193"/>
                <a:gd name="T95" fmla="*/ 56 h 153"/>
                <a:gd name="T96" fmla="*/ 147 w 193"/>
                <a:gd name="T97" fmla="*/ 53 h 153"/>
                <a:gd name="T98" fmla="*/ 151 w 193"/>
                <a:gd name="T99" fmla="*/ 46 h 153"/>
                <a:gd name="T100" fmla="*/ 157 w 193"/>
                <a:gd name="T101" fmla="*/ 40 h 153"/>
                <a:gd name="T102" fmla="*/ 156 w 193"/>
                <a:gd name="T103" fmla="*/ 20 h 153"/>
                <a:gd name="T104" fmla="*/ 156 w 193"/>
                <a:gd name="T10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3" h="153">
                  <a:moveTo>
                    <a:pt x="156" y="0"/>
                  </a:moveTo>
                  <a:lnTo>
                    <a:pt x="164" y="5"/>
                  </a:lnTo>
                  <a:lnTo>
                    <a:pt x="170" y="10"/>
                  </a:lnTo>
                  <a:lnTo>
                    <a:pt x="169" y="27"/>
                  </a:lnTo>
                  <a:lnTo>
                    <a:pt x="170" y="42"/>
                  </a:lnTo>
                  <a:lnTo>
                    <a:pt x="171" y="45"/>
                  </a:lnTo>
                  <a:lnTo>
                    <a:pt x="173" y="46"/>
                  </a:lnTo>
                  <a:lnTo>
                    <a:pt x="183" y="45"/>
                  </a:lnTo>
                  <a:lnTo>
                    <a:pt x="193" y="42"/>
                  </a:lnTo>
                  <a:lnTo>
                    <a:pt x="193" y="46"/>
                  </a:lnTo>
                  <a:lnTo>
                    <a:pt x="191" y="50"/>
                  </a:lnTo>
                  <a:lnTo>
                    <a:pt x="180" y="60"/>
                  </a:lnTo>
                  <a:lnTo>
                    <a:pt x="164" y="72"/>
                  </a:lnTo>
                  <a:lnTo>
                    <a:pt x="150" y="82"/>
                  </a:lnTo>
                  <a:lnTo>
                    <a:pt x="137" y="89"/>
                  </a:lnTo>
                  <a:lnTo>
                    <a:pt x="127" y="90"/>
                  </a:lnTo>
                  <a:lnTo>
                    <a:pt x="117" y="92"/>
                  </a:lnTo>
                  <a:lnTo>
                    <a:pt x="116" y="97"/>
                  </a:lnTo>
                  <a:lnTo>
                    <a:pt x="113" y="102"/>
                  </a:lnTo>
                  <a:lnTo>
                    <a:pt x="104" y="103"/>
                  </a:lnTo>
                  <a:lnTo>
                    <a:pt x="96" y="103"/>
                  </a:lnTo>
                  <a:lnTo>
                    <a:pt x="77" y="119"/>
                  </a:lnTo>
                  <a:lnTo>
                    <a:pt x="57" y="135"/>
                  </a:lnTo>
                  <a:lnTo>
                    <a:pt x="47" y="142"/>
                  </a:lnTo>
                  <a:lnTo>
                    <a:pt x="36" y="147"/>
                  </a:lnTo>
                  <a:lnTo>
                    <a:pt x="23" y="152"/>
                  </a:lnTo>
                  <a:lnTo>
                    <a:pt x="10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2" y="149"/>
                  </a:lnTo>
                  <a:lnTo>
                    <a:pt x="0" y="144"/>
                  </a:lnTo>
                  <a:lnTo>
                    <a:pt x="27" y="129"/>
                  </a:lnTo>
                  <a:lnTo>
                    <a:pt x="57" y="112"/>
                  </a:lnTo>
                  <a:lnTo>
                    <a:pt x="84" y="95"/>
                  </a:lnTo>
                  <a:lnTo>
                    <a:pt x="111" y="77"/>
                  </a:lnTo>
                  <a:lnTo>
                    <a:pt x="113" y="82"/>
                  </a:lnTo>
                  <a:lnTo>
                    <a:pt x="116" y="85"/>
                  </a:lnTo>
                  <a:lnTo>
                    <a:pt x="119" y="86"/>
                  </a:lnTo>
                  <a:lnTo>
                    <a:pt x="124" y="86"/>
                  </a:lnTo>
                  <a:lnTo>
                    <a:pt x="131" y="80"/>
                  </a:lnTo>
                  <a:lnTo>
                    <a:pt x="139" y="76"/>
                  </a:lnTo>
                  <a:lnTo>
                    <a:pt x="136" y="72"/>
                  </a:lnTo>
                  <a:lnTo>
                    <a:pt x="133" y="70"/>
                  </a:lnTo>
                  <a:lnTo>
                    <a:pt x="133" y="67"/>
                  </a:lnTo>
                  <a:lnTo>
                    <a:pt x="133" y="63"/>
                  </a:lnTo>
                  <a:lnTo>
                    <a:pt x="137" y="60"/>
                  </a:lnTo>
                  <a:lnTo>
                    <a:pt x="141" y="59"/>
                  </a:lnTo>
                  <a:lnTo>
                    <a:pt x="144" y="56"/>
                  </a:lnTo>
                  <a:lnTo>
                    <a:pt x="147" y="53"/>
                  </a:lnTo>
                  <a:lnTo>
                    <a:pt x="151" y="46"/>
                  </a:lnTo>
                  <a:lnTo>
                    <a:pt x="157" y="40"/>
                  </a:lnTo>
                  <a:lnTo>
                    <a:pt x="156" y="20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3" name="Freeform 509"/>
            <p:cNvSpPr/>
            <p:nvPr/>
          </p:nvSpPr>
          <p:spPr bwMode="auto">
            <a:xfrm>
              <a:off x="5327" y="3757"/>
              <a:ext cx="16" cy="8"/>
            </a:xfrm>
            <a:custGeom>
              <a:avLst/>
              <a:gdLst>
                <a:gd name="T0" fmla="*/ 5 w 16"/>
                <a:gd name="T1" fmla="*/ 0 h 8"/>
                <a:gd name="T2" fmla="*/ 10 w 16"/>
                <a:gd name="T3" fmla="*/ 2 h 8"/>
                <a:gd name="T4" fmla="*/ 16 w 16"/>
                <a:gd name="T5" fmla="*/ 3 h 8"/>
                <a:gd name="T6" fmla="*/ 13 w 16"/>
                <a:gd name="T7" fmla="*/ 5 h 8"/>
                <a:gd name="T8" fmla="*/ 12 w 16"/>
                <a:gd name="T9" fmla="*/ 6 h 8"/>
                <a:gd name="T10" fmla="*/ 8 w 16"/>
                <a:gd name="T11" fmla="*/ 8 h 8"/>
                <a:gd name="T12" fmla="*/ 5 w 16"/>
                <a:gd name="T13" fmla="*/ 8 h 8"/>
                <a:gd name="T14" fmla="*/ 3 w 16"/>
                <a:gd name="T15" fmla="*/ 5 h 8"/>
                <a:gd name="T16" fmla="*/ 0 w 16"/>
                <a:gd name="T17" fmla="*/ 2 h 8"/>
                <a:gd name="T18" fmla="*/ 3 w 16"/>
                <a:gd name="T19" fmla="*/ 0 h 8"/>
                <a:gd name="T20" fmla="*/ 5 w 16"/>
                <a:gd name="T2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5" y="0"/>
                  </a:moveTo>
                  <a:lnTo>
                    <a:pt x="10" y="2"/>
                  </a:lnTo>
                  <a:lnTo>
                    <a:pt x="16" y="3"/>
                  </a:lnTo>
                  <a:lnTo>
                    <a:pt x="13" y="5"/>
                  </a:lnTo>
                  <a:lnTo>
                    <a:pt x="12" y="6"/>
                  </a:lnTo>
                  <a:lnTo>
                    <a:pt x="8" y="8"/>
                  </a:lnTo>
                  <a:lnTo>
                    <a:pt x="5" y="8"/>
                  </a:lnTo>
                  <a:lnTo>
                    <a:pt x="3" y="5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4" name="Freeform 510"/>
            <p:cNvSpPr/>
            <p:nvPr/>
          </p:nvSpPr>
          <p:spPr bwMode="auto">
            <a:xfrm>
              <a:off x="5367" y="3820"/>
              <a:ext cx="46" cy="39"/>
            </a:xfrm>
            <a:custGeom>
              <a:avLst/>
              <a:gdLst>
                <a:gd name="T0" fmla="*/ 0 w 46"/>
                <a:gd name="T1" fmla="*/ 39 h 39"/>
                <a:gd name="T2" fmla="*/ 5 w 46"/>
                <a:gd name="T3" fmla="*/ 20 h 39"/>
                <a:gd name="T4" fmla="*/ 10 w 46"/>
                <a:gd name="T5" fmla="*/ 0 h 39"/>
                <a:gd name="T6" fmla="*/ 12 w 46"/>
                <a:gd name="T7" fmla="*/ 0 h 39"/>
                <a:gd name="T8" fmla="*/ 12 w 46"/>
                <a:gd name="T9" fmla="*/ 0 h 39"/>
                <a:gd name="T10" fmla="*/ 30 w 46"/>
                <a:gd name="T11" fmla="*/ 3 h 39"/>
                <a:gd name="T12" fmla="*/ 46 w 46"/>
                <a:gd name="T13" fmla="*/ 6 h 39"/>
                <a:gd name="T14" fmla="*/ 46 w 46"/>
                <a:gd name="T15" fmla="*/ 7 h 39"/>
                <a:gd name="T16" fmla="*/ 46 w 46"/>
                <a:gd name="T17" fmla="*/ 7 h 39"/>
                <a:gd name="T18" fmla="*/ 46 w 46"/>
                <a:gd name="T19" fmla="*/ 10 h 39"/>
                <a:gd name="T20" fmla="*/ 45 w 46"/>
                <a:gd name="T21" fmla="*/ 13 h 39"/>
                <a:gd name="T22" fmla="*/ 39 w 46"/>
                <a:gd name="T23" fmla="*/ 20 h 39"/>
                <a:gd name="T24" fmla="*/ 32 w 46"/>
                <a:gd name="T25" fmla="*/ 27 h 39"/>
                <a:gd name="T26" fmla="*/ 23 w 46"/>
                <a:gd name="T27" fmla="*/ 33 h 39"/>
                <a:gd name="T28" fmla="*/ 15 w 46"/>
                <a:gd name="T29" fmla="*/ 39 h 39"/>
                <a:gd name="T30" fmla="*/ 8 w 46"/>
                <a:gd name="T31" fmla="*/ 39 h 39"/>
                <a:gd name="T32" fmla="*/ 0 w 46"/>
                <a:gd name="T3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39">
                  <a:moveTo>
                    <a:pt x="0" y="39"/>
                  </a:moveTo>
                  <a:lnTo>
                    <a:pt x="5" y="2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30" y="3"/>
                  </a:lnTo>
                  <a:lnTo>
                    <a:pt x="46" y="6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10"/>
                  </a:lnTo>
                  <a:lnTo>
                    <a:pt x="45" y="13"/>
                  </a:lnTo>
                  <a:lnTo>
                    <a:pt x="39" y="20"/>
                  </a:lnTo>
                  <a:lnTo>
                    <a:pt x="32" y="27"/>
                  </a:lnTo>
                  <a:lnTo>
                    <a:pt x="23" y="33"/>
                  </a:lnTo>
                  <a:lnTo>
                    <a:pt x="15" y="39"/>
                  </a:lnTo>
                  <a:lnTo>
                    <a:pt x="8" y="39"/>
                  </a:lnTo>
                  <a:lnTo>
                    <a:pt x="0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sp>
        <p:nvSpPr>
          <p:cNvPr id="85" name="矩形 84"/>
          <p:cNvSpPr/>
          <p:nvPr/>
        </p:nvSpPr>
        <p:spPr>
          <a:xfrm>
            <a:off x="0" y="2507164"/>
            <a:ext cx="825857" cy="1729817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6" name="直接连接符 85"/>
          <p:cNvCxnSpPr/>
          <p:nvPr/>
        </p:nvCxnSpPr>
        <p:spPr>
          <a:xfrm>
            <a:off x="1069042" y="3759300"/>
            <a:ext cx="4618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直角三角形 86"/>
          <p:cNvSpPr/>
          <p:nvPr/>
        </p:nvSpPr>
        <p:spPr>
          <a:xfrm rot="16200000" flipH="1">
            <a:off x="246" y="4215666"/>
            <a:ext cx="322592" cy="34537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直角三角形 87"/>
          <p:cNvSpPr/>
          <p:nvPr/>
        </p:nvSpPr>
        <p:spPr>
          <a:xfrm rot="16200000" flipH="1" flipV="1">
            <a:off x="8815479" y="4221126"/>
            <a:ext cx="322592" cy="334454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TextBox 5"/>
          <p:cNvSpPr txBox="1"/>
          <p:nvPr/>
        </p:nvSpPr>
        <p:spPr>
          <a:xfrm>
            <a:off x="1444009" y="2160380"/>
            <a:ext cx="387798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课后习题常见</a:t>
            </a:r>
            <a:endParaRPr lang="en-US" altLang="zh-CN" sz="4800" b="1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4800" b="1" dirty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错误总结</a:t>
            </a:r>
            <a:endParaRPr lang="en-US" altLang="zh-CN" sz="4800" b="1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90" name="图片 89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565"/>
          <a:stretch>
            <a:fillRect/>
          </a:stretch>
        </p:blipFill>
        <p:spPr>
          <a:xfrm>
            <a:off x="5982350" y="2514842"/>
            <a:ext cx="3161649" cy="1717177"/>
          </a:xfrm>
          <a:prstGeom prst="rect">
            <a:avLst/>
          </a:prstGeom>
        </p:spPr>
      </p:pic>
      <p:cxnSp>
        <p:nvCxnSpPr>
          <p:cNvPr id="91" name="直接连接符 90"/>
          <p:cNvCxnSpPr/>
          <p:nvPr/>
        </p:nvCxnSpPr>
        <p:spPr>
          <a:xfrm>
            <a:off x="398893" y="6281701"/>
            <a:ext cx="835292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79" y="0"/>
            <a:ext cx="2552700" cy="89535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347788" y="6226629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19453" y="1456666"/>
            <a:ext cx="8105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CAD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绘图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6C4D2E-C200-4A9D-AD57-9425F8AF1848}"/>
              </a:ext>
            </a:extLst>
          </p:cNvPr>
          <p:cNvSpPr txBox="1"/>
          <p:nvPr/>
        </p:nvSpPr>
        <p:spPr>
          <a:xfrm>
            <a:off x="163557" y="1022560"/>
            <a:ext cx="5476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、习题参考答案（部分来自同学的优秀答案）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7621895-CDF4-4F40-9346-6C6B3D53B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26" y="1883984"/>
            <a:ext cx="7619532" cy="449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634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79" y="0"/>
            <a:ext cx="2552700" cy="89535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347788" y="6226629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5DB307D-682E-4824-A996-1831A4BBBE0B}"/>
              </a:ext>
            </a:extLst>
          </p:cNvPr>
          <p:cNvSpPr txBox="1"/>
          <p:nvPr/>
        </p:nvSpPr>
        <p:spPr>
          <a:xfrm>
            <a:off x="163557" y="1022560"/>
            <a:ext cx="2121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、优秀作业展示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FA8F6B8-1704-446E-9340-E332EA3C89C5}"/>
              </a:ext>
            </a:extLst>
          </p:cNvPr>
          <p:cNvSpPr txBox="1"/>
          <p:nvPr/>
        </p:nvSpPr>
        <p:spPr>
          <a:xfrm>
            <a:off x="6853603" y="4669055"/>
            <a:ext cx="1059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/>
              <a:t>蔺煜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A0A81AC-9272-444B-9373-B49E07DE63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86" t="17356" r="7755" b="18624"/>
          <a:stretch/>
        </p:blipFill>
        <p:spPr>
          <a:xfrm>
            <a:off x="276679" y="1501099"/>
            <a:ext cx="3713533" cy="198823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C0AB1C9-C642-4879-9248-1D17007815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677" t="18449" r="23069" b="7096"/>
          <a:stretch/>
        </p:blipFill>
        <p:spPr>
          <a:xfrm rot="16200000">
            <a:off x="5724993" y="347009"/>
            <a:ext cx="1988238" cy="429641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B4A76CE-58ED-4049-B10E-B4143C06955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741" t="29450" r="7754" b="20385"/>
          <a:stretch/>
        </p:blipFill>
        <p:spPr>
          <a:xfrm>
            <a:off x="274485" y="3637351"/>
            <a:ext cx="5691749" cy="227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94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79" y="0"/>
            <a:ext cx="2552700" cy="89535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347788" y="6226629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5DB307D-682E-4824-A996-1831A4BBBE0B}"/>
              </a:ext>
            </a:extLst>
          </p:cNvPr>
          <p:cNvSpPr txBox="1"/>
          <p:nvPr/>
        </p:nvSpPr>
        <p:spPr>
          <a:xfrm>
            <a:off x="163557" y="1022560"/>
            <a:ext cx="2121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、优秀作业展示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FA8F6B8-1704-446E-9340-E332EA3C89C5}"/>
              </a:ext>
            </a:extLst>
          </p:cNvPr>
          <p:cNvSpPr txBox="1"/>
          <p:nvPr/>
        </p:nvSpPr>
        <p:spPr>
          <a:xfrm>
            <a:off x="1838036" y="6045982"/>
            <a:ext cx="1059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/>
              <a:t>李明健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814D1C8-7079-415C-B3E0-6AAF5DB2A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9" y="1559368"/>
            <a:ext cx="3873124" cy="42618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2E681CC-7C4A-4D5D-8BA7-EAC28876E7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12" r="3056"/>
          <a:stretch/>
        </p:blipFill>
        <p:spPr>
          <a:xfrm>
            <a:off x="4291341" y="1559368"/>
            <a:ext cx="4567705" cy="4261821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1BD89399-405C-4A28-B2C9-C18F6669FF63}"/>
              </a:ext>
            </a:extLst>
          </p:cNvPr>
          <p:cNvSpPr txBox="1"/>
          <p:nvPr/>
        </p:nvSpPr>
        <p:spPr>
          <a:xfrm>
            <a:off x="6399473" y="6024949"/>
            <a:ext cx="1059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defRPr>
            </a:lvl1pPr>
          </a:lstStyle>
          <a:p>
            <a:r>
              <a:rPr lang="zh-CN" altLang="en-US" dirty="0"/>
              <a:t>何奇涛</a:t>
            </a:r>
          </a:p>
        </p:txBody>
      </p:sp>
    </p:spTree>
    <p:extLst>
      <p:ext uri="{BB962C8B-B14F-4D97-AF65-F5344CB8AC3E}">
        <p14:creationId xmlns:p14="http://schemas.microsoft.com/office/powerpoint/2010/main" val="2294016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809550" y="2819830"/>
            <a:ext cx="334449" cy="172981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2819831"/>
            <a:ext cx="334449" cy="172981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clrChange>
              <a:clrFrom>
                <a:srgbClr val="FCFFFF"/>
              </a:clrFrom>
              <a:clrTo>
                <a:srgbClr val="FC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941" y="275822"/>
            <a:ext cx="961428" cy="939068"/>
          </a:xfrm>
          <a:prstGeom prst="rect">
            <a:avLst/>
          </a:prstGeom>
        </p:spPr>
      </p:pic>
      <p:grpSp>
        <p:nvGrpSpPr>
          <p:cNvPr id="7" name="Group 433"/>
          <p:cNvGrpSpPr/>
          <p:nvPr/>
        </p:nvGrpSpPr>
        <p:grpSpPr bwMode="auto">
          <a:xfrm>
            <a:off x="349416" y="1001484"/>
            <a:ext cx="8422105" cy="4181275"/>
            <a:chOff x="2359" y="2311"/>
            <a:chExt cx="3394" cy="1685"/>
          </a:xfrm>
          <a:solidFill>
            <a:schemeClr val="bg1">
              <a:lumMod val="95000"/>
            </a:schemeClr>
          </a:solidFill>
        </p:grpSpPr>
        <p:sp>
          <p:nvSpPr>
            <p:cNvPr id="8" name="Freeform 434"/>
            <p:cNvSpPr/>
            <p:nvPr/>
          </p:nvSpPr>
          <p:spPr bwMode="auto">
            <a:xfrm>
              <a:off x="3401" y="2311"/>
              <a:ext cx="446" cy="239"/>
            </a:xfrm>
            <a:custGeom>
              <a:avLst/>
              <a:gdLst>
                <a:gd name="T0" fmla="*/ 369 w 446"/>
                <a:gd name="T1" fmla="*/ 3 h 239"/>
                <a:gd name="T2" fmla="*/ 360 w 446"/>
                <a:gd name="T3" fmla="*/ 7 h 239"/>
                <a:gd name="T4" fmla="*/ 387 w 446"/>
                <a:gd name="T5" fmla="*/ 10 h 239"/>
                <a:gd name="T6" fmla="*/ 386 w 446"/>
                <a:gd name="T7" fmla="*/ 13 h 239"/>
                <a:gd name="T8" fmla="*/ 360 w 446"/>
                <a:gd name="T9" fmla="*/ 16 h 239"/>
                <a:gd name="T10" fmla="*/ 364 w 446"/>
                <a:gd name="T11" fmla="*/ 20 h 239"/>
                <a:gd name="T12" fmla="*/ 406 w 446"/>
                <a:gd name="T13" fmla="*/ 13 h 239"/>
                <a:gd name="T14" fmla="*/ 444 w 446"/>
                <a:gd name="T15" fmla="*/ 14 h 239"/>
                <a:gd name="T16" fmla="*/ 442 w 446"/>
                <a:gd name="T17" fmla="*/ 22 h 239"/>
                <a:gd name="T18" fmla="*/ 412 w 446"/>
                <a:gd name="T19" fmla="*/ 24 h 239"/>
                <a:gd name="T20" fmla="*/ 387 w 446"/>
                <a:gd name="T21" fmla="*/ 34 h 239"/>
                <a:gd name="T22" fmla="*/ 376 w 446"/>
                <a:gd name="T23" fmla="*/ 46 h 239"/>
                <a:gd name="T24" fmla="*/ 389 w 446"/>
                <a:gd name="T25" fmla="*/ 54 h 239"/>
                <a:gd name="T26" fmla="*/ 376 w 446"/>
                <a:gd name="T27" fmla="*/ 57 h 239"/>
                <a:gd name="T28" fmla="*/ 364 w 446"/>
                <a:gd name="T29" fmla="*/ 63 h 239"/>
                <a:gd name="T30" fmla="*/ 376 w 446"/>
                <a:gd name="T31" fmla="*/ 67 h 239"/>
                <a:gd name="T32" fmla="*/ 376 w 446"/>
                <a:gd name="T33" fmla="*/ 73 h 239"/>
                <a:gd name="T34" fmla="*/ 386 w 446"/>
                <a:gd name="T35" fmla="*/ 76 h 239"/>
                <a:gd name="T36" fmla="*/ 367 w 446"/>
                <a:gd name="T37" fmla="*/ 79 h 239"/>
                <a:gd name="T38" fmla="*/ 359 w 446"/>
                <a:gd name="T39" fmla="*/ 89 h 239"/>
                <a:gd name="T40" fmla="*/ 340 w 446"/>
                <a:gd name="T41" fmla="*/ 96 h 239"/>
                <a:gd name="T42" fmla="*/ 337 w 446"/>
                <a:gd name="T43" fmla="*/ 107 h 239"/>
                <a:gd name="T44" fmla="*/ 337 w 446"/>
                <a:gd name="T45" fmla="*/ 110 h 239"/>
                <a:gd name="T46" fmla="*/ 339 w 446"/>
                <a:gd name="T47" fmla="*/ 120 h 239"/>
                <a:gd name="T48" fmla="*/ 307 w 446"/>
                <a:gd name="T49" fmla="*/ 113 h 239"/>
                <a:gd name="T50" fmla="*/ 303 w 446"/>
                <a:gd name="T51" fmla="*/ 119 h 239"/>
                <a:gd name="T52" fmla="*/ 297 w 446"/>
                <a:gd name="T53" fmla="*/ 124 h 239"/>
                <a:gd name="T54" fmla="*/ 329 w 446"/>
                <a:gd name="T55" fmla="*/ 127 h 239"/>
                <a:gd name="T56" fmla="*/ 306 w 446"/>
                <a:gd name="T57" fmla="*/ 140 h 239"/>
                <a:gd name="T58" fmla="*/ 263 w 446"/>
                <a:gd name="T59" fmla="*/ 149 h 239"/>
                <a:gd name="T60" fmla="*/ 219 w 446"/>
                <a:gd name="T61" fmla="*/ 171 h 239"/>
                <a:gd name="T62" fmla="*/ 176 w 446"/>
                <a:gd name="T63" fmla="*/ 179 h 239"/>
                <a:gd name="T64" fmla="*/ 160 w 446"/>
                <a:gd name="T65" fmla="*/ 197 h 239"/>
                <a:gd name="T66" fmla="*/ 137 w 446"/>
                <a:gd name="T67" fmla="*/ 216 h 239"/>
                <a:gd name="T68" fmla="*/ 112 w 446"/>
                <a:gd name="T69" fmla="*/ 239 h 239"/>
                <a:gd name="T70" fmla="*/ 87 w 446"/>
                <a:gd name="T71" fmla="*/ 230 h 239"/>
                <a:gd name="T72" fmla="*/ 67 w 446"/>
                <a:gd name="T73" fmla="*/ 196 h 239"/>
                <a:gd name="T74" fmla="*/ 73 w 446"/>
                <a:gd name="T75" fmla="*/ 187 h 239"/>
                <a:gd name="T76" fmla="*/ 66 w 446"/>
                <a:gd name="T77" fmla="*/ 190 h 239"/>
                <a:gd name="T78" fmla="*/ 76 w 446"/>
                <a:gd name="T79" fmla="*/ 149 h 239"/>
                <a:gd name="T80" fmla="*/ 86 w 446"/>
                <a:gd name="T81" fmla="*/ 151 h 239"/>
                <a:gd name="T82" fmla="*/ 90 w 446"/>
                <a:gd name="T83" fmla="*/ 147 h 239"/>
                <a:gd name="T84" fmla="*/ 107 w 446"/>
                <a:gd name="T85" fmla="*/ 133 h 239"/>
                <a:gd name="T86" fmla="*/ 96 w 446"/>
                <a:gd name="T87" fmla="*/ 110 h 239"/>
                <a:gd name="T88" fmla="*/ 83 w 446"/>
                <a:gd name="T89" fmla="*/ 103 h 239"/>
                <a:gd name="T90" fmla="*/ 90 w 446"/>
                <a:gd name="T91" fmla="*/ 89 h 239"/>
                <a:gd name="T92" fmla="*/ 77 w 446"/>
                <a:gd name="T93" fmla="*/ 67 h 239"/>
                <a:gd name="T94" fmla="*/ 29 w 446"/>
                <a:gd name="T95" fmla="*/ 64 h 239"/>
                <a:gd name="T96" fmla="*/ 12 w 446"/>
                <a:gd name="T97" fmla="*/ 59 h 239"/>
                <a:gd name="T98" fmla="*/ 28 w 446"/>
                <a:gd name="T99" fmla="*/ 56 h 239"/>
                <a:gd name="T100" fmla="*/ 39 w 446"/>
                <a:gd name="T101" fmla="*/ 56 h 239"/>
                <a:gd name="T102" fmla="*/ 25 w 446"/>
                <a:gd name="T103" fmla="*/ 52 h 239"/>
                <a:gd name="T104" fmla="*/ 6 w 446"/>
                <a:gd name="T105" fmla="*/ 50 h 239"/>
                <a:gd name="T106" fmla="*/ 2 w 446"/>
                <a:gd name="T107" fmla="*/ 44 h 239"/>
                <a:gd name="T108" fmla="*/ 23 w 446"/>
                <a:gd name="T109" fmla="*/ 37 h 239"/>
                <a:gd name="T110" fmla="*/ 59 w 446"/>
                <a:gd name="T111" fmla="*/ 36 h 239"/>
                <a:gd name="T112" fmla="*/ 67 w 446"/>
                <a:gd name="T113" fmla="*/ 24 h 239"/>
                <a:gd name="T114" fmla="*/ 123 w 446"/>
                <a:gd name="T115" fmla="*/ 17 h 239"/>
                <a:gd name="T116" fmla="*/ 166 w 446"/>
                <a:gd name="T117" fmla="*/ 14 h 239"/>
                <a:gd name="T118" fmla="*/ 220 w 446"/>
                <a:gd name="T119" fmla="*/ 10 h 239"/>
                <a:gd name="T120" fmla="*/ 293 w 446"/>
                <a:gd name="T121" fmla="*/ 4 h 239"/>
                <a:gd name="T122" fmla="*/ 326 w 446"/>
                <a:gd name="T123" fmla="*/ 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6" h="239">
                  <a:moveTo>
                    <a:pt x="332" y="0"/>
                  </a:moveTo>
                  <a:lnTo>
                    <a:pt x="350" y="2"/>
                  </a:lnTo>
                  <a:lnTo>
                    <a:pt x="369" y="3"/>
                  </a:lnTo>
                  <a:lnTo>
                    <a:pt x="370" y="4"/>
                  </a:lnTo>
                  <a:lnTo>
                    <a:pt x="370" y="6"/>
                  </a:lnTo>
                  <a:lnTo>
                    <a:pt x="360" y="7"/>
                  </a:lnTo>
                  <a:lnTo>
                    <a:pt x="352" y="9"/>
                  </a:lnTo>
                  <a:lnTo>
                    <a:pt x="370" y="9"/>
                  </a:lnTo>
                  <a:lnTo>
                    <a:pt x="387" y="10"/>
                  </a:lnTo>
                  <a:lnTo>
                    <a:pt x="387" y="10"/>
                  </a:lnTo>
                  <a:lnTo>
                    <a:pt x="387" y="12"/>
                  </a:lnTo>
                  <a:lnTo>
                    <a:pt x="386" y="13"/>
                  </a:lnTo>
                  <a:lnTo>
                    <a:pt x="383" y="14"/>
                  </a:lnTo>
                  <a:lnTo>
                    <a:pt x="372" y="14"/>
                  </a:lnTo>
                  <a:lnTo>
                    <a:pt x="360" y="16"/>
                  </a:lnTo>
                  <a:lnTo>
                    <a:pt x="360" y="17"/>
                  </a:lnTo>
                  <a:lnTo>
                    <a:pt x="360" y="20"/>
                  </a:lnTo>
                  <a:lnTo>
                    <a:pt x="364" y="20"/>
                  </a:lnTo>
                  <a:lnTo>
                    <a:pt x="367" y="20"/>
                  </a:lnTo>
                  <a:lnTo>
                    <a:pt x="386" y="16"/>
                  </a:lnTo>
                  <a:lnTo>
                    <a:pt x="406" y="13"/>
                  </a:lnTo>
                  <a:lnTo>
                    <a:pt x="426" y="12"/>
                  </a:lnTo>
                  <a:lnTo>
                    <a:pt x="444" y="13"/>
                  </a:lnTo>
                  <a:lnTo>
                    <a:pt x="444" y="14"/>
                  </a:lnTo>
                  <a:lnTo>
                    <a:pt x="446" y="16"/>
                  </a:lnTo>
                  <a:lnTo>
                    <a:pt x="444" y="19"/>
                  </a:lnTo>
                  <a:lnTo>
                    <a:pt x="442" y="22"/>
                  </a:lnTo>
                  <a:lnTo>
                    <a:pt x="432" y="22"/>
                  </a:lnTo>
                  <a:lnTo>
                    <a:pt x="422" y="23"/>
                  </a:lnTo>
                  <a:lnTo>
                    <a:pt x="412" y="24"/>
                  </a:lnTo>
                  <a:lnTo>
                    <a:pt x="403" y="27"/>
                  </a:lnTo>
                  <a:lnTo>
                    <a:pt x="394" y="30"/>
                  </a:lnTo>
                  <a:lnTo>
                    <a:pt x="387" y="34"/>
                  </a:lnTo>
                  <a:lnTo>
                    <a:pt x="380" y="37"/>
                  </a:lnTo>
                  <a:lnTo>
                    <a:pt x="374" y="42"/>
                  </a:lnTo>
                  <a:lnTo>
                    <a:pt x="376" y="46"/>
                  </a:lnTo>
                  <a:lnTo>
                    <a:pt x="376" y="50"/>
                  </a:lnTo>
                  <a:lnTo>
                    <a:pt x="383" y="53"/>
                  </a:lnTo>
                  <a:lnTo>
                    <a:pt x="389" y="54"/>
                  </a:lnTo>
                  <a:lnTo>
                    <a:pt x="389" y="56"/>
                  </a:lnTo>
                  <a:lnTo>
                    <a:pt x="387" y="57"/>
                  </a:lnTo>
                  <a:lnTo>
                    <a:pt x="376" y="57"/>
                  </a:lnTo>
                  <a:lnTo>
                    <a:pt x="364" y="59"/>
                  </a:lnTo>
                  <a:lnTo>
                    <a:pt x="364" y="60"/>
                  </a:lnTo>
                  <a:lnTo>
                    <a:pt x="364" y="63"/>
                  </a:lnTo>
                  <a:lnTo>
                    <a:pt x="370" y="63"/>
                  </a:lnTo>
                  <a:lnTo>
                    <a:pt x="374" y="64"/>
                  </a:lnTo>
                  <a:lnTo>
                    <a:pt x="376" y="67"/>
                  </a:lnTo>
                  <a:lnTo>
                    <a:pt x="376" y="72"/>
                  </a:lnTo>
                  <a:lnTo>
                    <a:pt x="376" y="72"/>
                  </a:lnTo>
                  <a:lnTo>
                    <a:pt x="376" y="73"/>
                  </a:lnTo>
                  <a:lnTo>
                    <a:pt x="382" y="73"/>
                  </a:lnTo>
                  <a:lnTo>
                    <a:pt x="386" y="73"/>
                  </a:lnTo>
                  <a:lnTo>
                    <a:pt x="386" y="76"/>
                  </a:lnTo>
                  <a:lnTo>
                    <a:pt x="384" y="79"/>
                  </a:lnTo>
                  <a:lnTo>
                    <a:pt x="376" y="79"/>
                  </a:lnTo>
                  <a:lnTo>
                    <a:pt x="367" y="79"/>
                  </a:lnTo>
                  <a:lnTo>
                    <a:pt x="367" y="83"/>
                  </a:lnTo>
                  <a:lnTo>
                    <a:pt x="367" y="87"/>
                  </a:lnTo>
                  <a:lnTo>
                    <a:pt x="359" y="89"/>
                  </a:lnTo>
                  <a:lnTo>
                    <a:pt x="353" y="90"/>
                  </a:lnTo>
                  <a:lnTo>
                    <a:pt x="347" y="93"/>
                  </a:lnTo>
                  <a:lnTo>
                    <a:pt x="340" y="96"/>
                  </a:lnTo>
                  <a:lnTo>
                    <a:pt x="342" y="102"/>
                  </a:lnTo>
                  <a:lnTo>
                    <a:pt x="343" y="107"/>
                  </a:lnTo>
                  <a:lnTo>
                    <a:pt x="337" y="107"/>
                  </a:lnTo>
                  <a:lnTo>
                    <a:pt x="332" y="107"/>
                  </a:lnTo>
                  <a:lnTo>
                    <a:pt x="336" y="109"/>
                  </a:lnTo>
                  <a:lnTo>
                    <a:pt x="337" y="110"/>
                  </a:lnTo>
                  <a:lnTo>
                    <a:pt x="339" y="113"/>
                  </a:lnTo>
                  <a:lnTo>
                    <a:pt x="340" y="119"/>
                  </a:lnTo>
                  <a:lnTo>
                    <a:pt x="339" y="120"/>
                  </a:lnTo>
                  <a:lnTo>
                    <a:pt x="339" y="121"/>
                  </a:lnTo>
                  <a:lnTo>
                    <a:pt x="322" y="117"/>
                  </a:lnTo>
                  <a:lnTo>
                    <a:pt x="307" y="113"/>
                  </a:lnTo>
                  <a:lnTo>
                    <a:pt x="309" y="116"/>
                  </a:lnTo>
                  <a:lnTo>
                    <a:pt x="310" y="119"/>
                  </a:lnTo>
                  <a:lnTo>
                    <a:pt x="303" y="119"/>
                  </a:lnTo>
                  <a:lnTo>
                    <a:pt x="297" y="119"/>
                  </a:lnTo>
                  <a:lnTo>
                    <a:pt x="297" y="121"/>
                  </a:lnTo>
                  <a:lnTo>
                    <a:pt x="297" y="124"/>
                  </a:lnTo>
                  <a:lnTo>
                    <a:pt x="313" y="124"/>
                  </a:lnTo>
                  <a:lnTo>
                    <a:pt x="327" y="124"/>
                  </a:lnTo>
                  <a:lnTo>
                    <a:pt x="329" y="127"/>
                  </a:lnTo>
                  <a:lnTo>
                    <a:pt x="329" y="131"/>
                  </a:lnTo>
                  <a:lnTo>
                    <a:pt x="317" y="136"/>
                  </a:lnTo>
                  <a:lnTo>
                    <a:pt x="306" y="140"/>
                  </a:lnTo>
                  <a:lnTo>
                    <a:pt x="294" y="143"/>
                  </a:lnTo>
                  <a:lnTo>
                    <a:pt x="285" y="147"/>
                  </a:lnTo>
                  <a:lnTo>
                    <a:pt x="263" y="149"/>
                  </a:lnTo>
                  <a:lnTo>
                    <a:pt x="243" y="150"/>
                  </a:lnTo>
                  <a:lnTo>
                    <a:pt x="232" y="161"/>
                  </a:lnTo>
                  <a:lnTo>
                    <a:pt x="219" y="171"/>
                  </a:lnTo>
                  <a:lnTo>
                    <a:pt x="207" y="174"/>
                  </a:lnTo>
                  <a:lnTo>
                    <a:pt x="192" y="177"/>
                  </a:lnTo>
                  <a:lnTo>
                    <a:pt x="176" y="179"/>
                  </a:lnTo>
                  <a:lnTo>
                    <a:pt x="163" y="181"/>
                  </a:lnTo>
                  <a:lnTo>
                    <a:pt x="162" y="190"/>
                  </a:lnTo>
                  <a:lnTo>
                    <a:pt x="160" y="197"/>
                  </a:lnTo>
                  <a:lnTo>
                    <a:pt x="149" y="204"/>
                  </a:lnTo>
                  <a:lnTo>
                    <a:pt x="139" y="210"/>
                  </a:lnTo>
                  <a:lnTo>
                    <a:pt x="137" y="216"/>
                  </a:lnTo>
                  <a:lnTo>
                    <a:pt x="136" y="221"/>
                  </a:lnTo>
                  <a:lnTo>
                    <a:pt x="125" y="230"/>
                  </a:lnTo>
                  <a:lnTo>
                    <a:pt x="112" y="239"/>
                  </a:lnTo>
                  <a:lnTo>
                    <a:pt x="105" y="233"/>
                  </a:lnTo>
                  <a:lnTo>
                    <a:pt x="95" y="229"/>
                  </a:lnTo>
                  <a:lnTo>
                    <a:pt x="87" y="230"/>
                  </a:lnTo>
                  <a:lnTo>
                    <a:pt x="80" y="230"/>
                  </a:lnTo>
                  <a:lnTo>
                    <a:pt x="75" y="213"/>
                  </a:lnTo>
                  <a:lnTo>
                    <a:pt x="67" y="196"/>
                  </a:lnTo>
                  <a:lnTo>
                    <a:pt x="72" y="191"/>
                  </a:lnTo>
                  <a:lnTo>
                    <a:pt x="76" y="187"/>
                  </a:lnTo>
                  <a:lnTo>
                    <a:pt x="73" y="187"/>
                  </a:lnTo>
                  <a:lnTo>
                    <a:pt x="70" y="187"/>
                  </a:lnTo>
                  <a:lnTo>
                    <a:pt x="69" y="189"/>
                  </a:lnTo>
                  <a:lnTo>
                    <a:pt x="66" y="190"/>
                  </a:lnTo>
                  <a:lnTo>
                    <a:pt x="70" y="170"/>
                  </a:lnTo>
                  <a:lnTo>
                    <a:pt x="76" y="149"/>
                  </a:lnTo>
                  <a:lnTo>
                    <a:pt x="76" y="149"/>
                  </a:lnTo>
                  <a:lnTo>
                    <a:pt x="77" y="149"/>
                  </a:lnTo>
                  <a:lnTo>
                    <a:pt x="82" y="150"/>
                  </a:lnTo>
                  <a:lnTo>
                    <a:pt x="86" y="151"/>
                  </a:lnTo>
                  <a:lnTo>
                    <a:pt x="89" y="151"/>
                  </a:lnTo>
                  <a:lnTo>
                    <a:pt x="93" y="150"/>
                  </a:lnTo>
                  <a:lnTo>
                    <a:pt x="90" y="147"/>
                  </a:lnTo>
                  <a:lnTo>
                    <a:pt x="89" y="144"/>
                  </a:lnTo>
                  <a:lnTo>
                    <a:pt x="99" y="139"/>
                  </a:lnTo>
                  <a:lnTo>
                    <a:pt x="107" y="133"/>
                  </a:lnTo>
                  <a:lnTo>
                    <a:pt x="106" y="121"/>
                  </a:lnTo>
                  <a:lnTo>
                    <a:pt x="103" y="110"/>
                  </a:lnTo>
                  <a:lnTo>
                    <a:pt x="96" y="110"/>
                  </a:lnTo>
                  <a:lnTo>
                    <a:pt x="90" y="109"/>
                  </a:lnTo>
                  <a:lnTo>
                    <a:pt x="86" y="107"/>
                  </a:lnTo>
                  <a:lnTo>
                    <a:pt x="83" y="103"/>
                  </a:lnTo>
                  <a:lnTo>
                    <a:pt x="86" y="99"/>
                  </a:lnTo>
                  <a:lnTo>
                    <a:pt x="89" y="94"/>
                  </a:lnTo>
                  <a:lnTo>
                    <a:pt x="90" y="89"/>
                  </a:lnTo>
                  <a:lnTo>
                    <a:pt x="92" y="82"/>
                  </a:lnTo>
                  <a:lnTo>
                    <a:pt x="83" y="76"/>
                  </a:lnTo>
                  <a:lnTo>
                    <a:pt x="77" y="67"/>
                  </a:lnTo>
                  <a:lnTo>
                    <a:pt x="60" y="66"/>
                  </a:lnTo>
                  <a:lnTo>
                    <a:pt x="45" y="66"/>
                  </a:lnTo>
                  <a:lnTo>
                    <a:pt x="29" y="64"/>
                  </a:lnTo>
                  <a:lnTo>
                    <a:pt x="12" y="64"/>
                  </a:lnTo>
                  <a:lnTo>
                    <a:pt x="12" y="62"/>
                  </a:lnTo>
                  <a:lnTo>
                    <a:pt x="12" y="59"/>
                  </a:lnTo>
                  <a:lnTo>
                    <a:pt x="13" y="57"/>
                  </a:lnTo>
                  <a:lnTo>
                    <a:pt x="15" y="56"/>
                  </a:lnTo>
                  <a:lnTo>
                    <a:pt x="28" y="56"/>
                  </a:lnTo>
                  <a:lnTo>
                    <a:pt x="39" y="57"/>
                  </a:lnTo>
                  <a:lnTo>
                    <a:pt x="39" y="56"/>
                  </a:lnTo>
                  <a:lnTo>
                    <a:pt x="39" y="56"/>
                  </a:lnTo>
                  <a:lnTo>
                    <a:pt x="38" y="53"/>
                  </a:lnTo>
                  <a:lnTo>
                    <a:pt x="36" y="50"/>
                  </a:lnTo>
                  <a:lnTo>
                    <a:pt x="25" y="52"/>
                  </a:lnTo>
                  <a:lnTo>
                    <a:pt x="15" y="52"/>
                  </a:lnTo>
                  <a:lnTo>
                    <a:pt x="10" y="52"/>
                  </a:lnTo>
                  <a:lnTo>
                    <a:pt x="6" y="50"/>
                  </a:lnTo>
                  <a:lnTo>
                    <a:pt x="3" y="49"/>
                  </a:lnTo>
                  <a:lnTo>
                    <a:pt x="0" y="46"/>
                  </a:lnTo>
                  <a:lnTo>
                    <a:pt x="2" y="44"/>
                  </a:lnTo>
                  <a:lnTo>
                    <a:pt x="5" y="42"/>
                  </a:lnTo>
                  <a:lnTo>
                    <a:pt x="15" y="39"/>
                  </a:lnTo>
                  <a:lnTo>
                    <a:pt x="23" y="37"/>
                  </a:lnTo>
                  <a:lnTo>
                    <a:pt x="32" y="36"/>
                  </a:lnTo>
                  <a:lnTo>
                    <a:pt x="42" y="36"/>
                  </a:lnTo>
                  <a:lnTo>
                    <a:pt x="59" y="36"/>
                  </a:lnTo>
                  <a:lnTo>
                    <a:pt x="76" y="36"/>
                  </a:lnTo>
                  <a:lnTo>
                    <a:pt x="72" y="30"/>
                  </a:lnTo>
                  <a:lnTo>
                    <a:pt x="67" y="24"/>
                  </a:lnTo>
                  <a:lnTo>
                    <a:pt x="87" y="23"/>
                  </a:lnTo>
                  <a:lnTo>
                    <a:pt x="106" y="22"/>
                  </a:lnTo>
                  <a:lnTo>
                    <a:pt x="123" y="17"/>
                  </a:lnTo>
                  <a:lnTo>
                    <a:pt x="140" y="12"/>
                  </a:lnTo>
                  <a:lnTo>
                    <a:pt x="153" y="13"/>
                  </a:lnTo>
                  <a:lnTo>
                    <a:pt x="166" y="14"/>
                  </a:lnTo>
                  <a:lnTo>
                    <a:pt x="180" y="14"/>
                  </a:lnTo>
                  <a:lnTo>
                    <a:pt x="193" y="13"/>
                  </a:lnTo>
                  <a:lnTo>
                    <a:pt x="220" y="10"/>
                  </a:lnTo>
                  <a:lnTo>
                    <a:pt x="249" y="6"/>
                  </a:lnTo>
                  <a:lnTo>
                    <a:pt x="267" y="4"/>
                  </a:lnTo>
                  <a:lnTo>
                    <a:pt x="293" y="4"/>
                  </a:lnTo>
                  <a:lnTo>
                    <a:pt x="306" y="3"/>
                  </a:lnTo>
                  <a:lnTo>
                    <a:pt x="317" y="3"/>
                  </a:lnTo>
                  <a:lnTo>
                    <a:pt x="326" y="2"/>
                  </a:lnTo>
                  <a:lnTo>
                    <a:pt x="3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9" name="Freeform 435"/>
            <p:cNvSpPr/>
            <p:nvPr/>
          </p:nvSpPr>
          <p:spPr bwMode="auto">
            <a:xfrm>
              <a:off x="3276" y="2315"/>
              <a:ext cx="234" cy="63"/>
            </a:xfrm>
            <a:custGeom>
              <a:avLst/>
              <a:gdLst>
                <a:gd name="T0" fmla="*/ 175 w 234"/>
                <a:gd name="T1" fmla="*/ 2 h 63"/>
                <a:gd name="T2" fmla="*/ 214 w 234"/>
                <a:gd name="T3" fmla="*/ 5 h 63"/>
                <a:gd name="T4" fmla="*/ 234 w 234"/>
                <a:gd name="T5" fmla="*/ 8 h 63"/>
                <a:gd name="T6" fmla="*/ 211 w 234"/>
                <a:gd name="T7" fmla="*/ 12 h 63"/>
                <a:gd name="T8" fmla="*/ 180 w 234"/>
                <a:gd name="T9" fmla="*/ 20 h 63"/>
                <a:gd name="T10" fmla="*/ 145 w 234"/>
                <a:gd name="T11" fmla="*/ 28 h 63"/>
                <a:gd name="T12" fmla="*/ 114 w 234"/>
                <a:gd name="T13" fmla="*/ 30 h 63"/>
                <a:gd name="T14" fmla="*/ 100 w 234"/>
                <a:gd name="T15" fmla="*/ 33 h 63"/>
                <a:gd name="T16" fmla="*/ 104 w 234"/>
                <a:gd name="T17" fmla="*/ 35 h 63"/>
                <a:gd name="T18" fmla="*/ 108 w 234"/>
                <a:gd name="T19" fmla="*/ 39 h 63"/>
                <a:gd name="T20" fmla="*/ 107 w 234"/>
                <a:gd name="T21" fmla="*/ 42 h 63"/>
                <a:gd name="T22" fmla="*/ 93 w 234"/>
                <a:gd name="T23" fmla="*/ 45 h 63"/>
                <a:gd name="T24" fmla="*/ 71 w 234"/>
                <a:gd name="T25" fmla="*/ 56 h 63"/>
                <a:gd name="T26" fmla="*/ 53 w 234"/>
                <a:gd name="T27" fmla="*/ 63 h 63"/>
                <a:gd name="T28" fmla="*/ 13 w 234"/>
                <a:gd name="T29" fmla="*/ 59 h 63"/>
                <a:gd name="T30" fmla="*/ 0 w 234"/>
                <a:gd name="T31" fmla="*/ 56 h 63"/>
                <a:gd name="T32" fmla="*/ 0 w 234"/>
                <a:gd name="T33" fmla="*/ 53 h 63"/>
                <a:gd name="T34" fmla="*/ 11 w 234"/>
                <a:gd name="T35" fmla="*/ 53 h 63"/>
                <a:gd name="T36" fmla="*/ 30 w 234"/>
                <a:gd name="T37" fmla="*/ 50 h 63"/>
                <a:gd name="T38" fmla="*/ 38 w 234"/>
                <a:gd name="T39" fmla="*/ 46 h 63"/>
                <a:gd name="T40" fmla="*/ 40 w 234"/>
                <a:gd name="T41" fmla="*/ 43 h 63"/>
                <a:gd name="T42" fmla="*/ 47 w 234"/>
                <a:gd name="T43" fmla="*/ 40 h 63"/>
                <a:gd name="T44" fmla="*/ 51 w 234"/>
                <a:gd name="T45" fmla="*/ 38 h 63"/>
                <a:gd name="T46" fmla="*/ 53 w 234"/>
                <a:gd name="T47" fmla="*/ 38 h 63"/>
                <a:gd name="T48" fmla="*/ 61 w 234"/>
                <a:gd name="T49" fmla="*/ 38 h 63"/>
                <a:gd name="T50" fmla="*/ 60 w 234"/>
                <a:gd name="T51" fmla="*/ 33 h 63"/>
                <a:gd name="T52" fmla="*/ 57 w 234"/>
                <a:gd name="T53" fmla="*/ 26 h 63"/>
                <a:gd name="T54" fmla="*/ 73 w 234"/>
                <a:gd name="T55" fmla="*/ 26 h 63"/>
                <a:gd name="T56" fmla="*/ 88 w 234"/>
                <a:gd name="T57" fmla="*/ 26 h 63"/>
                <a:gd name="T58" fmla="*/ 98 w 234"/>
                <a:gd name="T59" fmla="*/ 22 h 63"/>
                <a:gd name="T60" fmla="*/ 110 w 234"/>
                <a:gd name="T61" fmla="*/ 20 h 63"/>
                <a:gd name="T62" fmla="*/ 120 w 234"/>
                <a:gd name="T63" fmla="*/ 18 h 63"/>
                <a:gd name="T64" fmla="*/ 107 w 234"/>
                <a:gd name="T65" fmla="*/ 18 h 63"/>
                <a:gd name="T66" fmla="*/ 80 w 234"/>
                <a:gd name="T67" fmla="*/ 16 h 63"/>
                <a:gd name="T68" fmla="*/ 64 w 234"/>
                <a:gd name="T69" fmla="*/ 13 h 63"/>
                <a:gd name="T70" fmla="*/ 57 w 234"/>
                <a:gd name="T71" fmla="*/ 9 h 63"/>
                <a:gd name="T72" fmla="*/ 83 w 234"/>
                <a:gd name="T73" fmla="*/ 6 h 63"/>
                <a:gd name="T74" fmla="*/ 123 w 234"/>
                <a:gd name="T75" fmla="*/ 6 h 63"/>
                <a:gd name="T76" fmla="*/ 145 w 234"/>
                <a:gd name="T77" fmla="*/ 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4" h="63">
                  <a:moveTo>
                    <a:pt x="155" y="0"/>
                  </a:moveTo>
                  <a:lnTo>
                    <a:pt x="175" y="2"/>
                  </a:lnTo>
                  <a:lnTo>
                    <a:pt x="194" y="3"/>
                  </a:lnTo>
                  <a:lnTo>
                    <a:pt x="214" y="5"/>
                  </a:lnTo>
                  <a:lnTo>
                    <a:pt x="234" y="6"/>
                  </a:lnTo>
                  <a:lnTo>
                    <a:pt x="234" y="8"/>
                  </a:lnTo>
                  <a:lnTo>
                    <a:pt x="232" y="9"/>
                  </a:lnTo>
                  <a:lnTo>
                    <a:pt x="211" y="12"/>
                  </a:lnTo>
                  <a:lnTo>
                    <a:pt x="194" y="16"/>
                  </a:lnTo>
                  <a:lnTo>
                    <a:pt x="180" y="20"/>
                  </a:lnTo>
                  <a:lnTo>
                    <a:pt x="161" y="26"/>
                  </a:lnTo>
                  <a:lnTo>
                    <a:pt x="145" y="28"/>
                  </a:lnTo>
                  <a:lnTo>
                    <a:pt x="130" y="29"/>
                  </a:lnTo>
                  <a:lnTo>
                    <a:pt x="114" y="30"/>
                  </a:lnTo>
                  <a:lnTo>
                    <a:pt x="100" y="32"/>
                  </a:lnTo>
                  <a:lnTo>
                    <a:pt x="100" y="33"/>
                  </a:lnTo>
                  <a:lnTo>
                    <a:pt x="100" y="33"/>
                  </a:lnTo>
                  <a:lnTo>
                    <a:pt x="104" y="35"/>
                  </a:lnTo>
                  <a:lnTo>
                    <a:pt x="108" y="35"/>
                  </a:lnTo>
                  <a:lnTo>
                    <a:pt x="108" y="39"/>
                  </a:lnTo>
                  <a:lnTo>
                    <a:pt x="108" y="42"/>
                  </a:lnTo>
                  <a:lnTo>
                    <a:pt x="107" y="42"/>
                  </a:lnTo>
                  <a:lnTo>
                    <a:pt x="105" y="42"/>
                  </a:lnTo>
                  <a:lnTo>
                    <a:pt x="93" y="45"/>
                  </a:lnTo>
                  <a:lnTo>
                    <a:pt x="78" y="48"/>
                  </a:lnTo>
                  <a:lnTo>
                    <a:pt x="71" y="56"/>
                  </a:lnTo>
                  <a:lnTo>
                    <a:pt x="63" y="63"/>
                  </a:lnTo>
                  <a:lnTo>
                    <a:pt x="53" y="63"/>
                  </a:lnTo>
                  <a:lnTo>
                    <a:pt x="33" y="60"/>
                  </a:lnTo>
                  <a:lnTo>
                    <a:pt x="13" y="59"/>
                  </a:lnTo>
                  <a:lnTo>
                    <a:pt x="1" y="58"/>
                  </a:lnTo>
                  <a:lnTo>
                    <a:pt x="0" y="56"/>
                  </a:lnTo>
                  <a:lnTo>
                    <a:pt x="0" y="55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11" y="53"/>
                  </a:lnTo>
                  <a:lnTo>
                    <a:pt x="24" y="52"/>
                  </a:lnTo>
                  <a:lnTo>
                    <a:pt x="30" y="50"/>
                  </a:lnTo>
                  <a:lnTo>
                    <a:pt x="35" y="49"/>
                  </a:lnTo>
                  <a:lnTo>
                    <a:pt x="38" y="46"/>
                  </a:lnTo>
                  <a:lnTo>
                    <a:pt x="40" y="43"/>
                  </a:lnTo>
                  <a:lnTo>
                    <a:pt x="40" y="43"/>
                  </a:lnTo>
                  <a:lnTo>
                    <a:pt x="40" y="42"/>
                  </a:lnTo>
                  <a:lnTo>
                    <a:pt x="47" y="40"/>
                  </a:lnTo>
                  <a:lnTo>
                    <a:pt x="55" y="39"/>
                  </a:lnTo>
                  <a:lnTo>
                    <a:pt x="51" y="38"/>
                  </a:lnTo>
                  <a:lnTo>
                    <a:pt x="47" y="36"/>
                  </a:lnTo>
                  <a:lnTo>
                    <a:pt x="53" y="38"/>
                  </a:lnTo>
                  <a:lnTo>
                    <a:pt x="57" y="38"/>
                  </a:lnTo>
                  <a:lnTo>
                    <a:pt x="61" y="38"/>
                  </a:lnTo>
                  <a:lnTo>
                    <a:pt x="64" y="36"/>
                  </a:lnTo>
                  <a:lnTo>
                    <a:pt x="60" y="33"/>
                  </a:lnTo>
                  <a:lnTo>
                    <a:pt x="57" y="29"/>
                  </a:lnTo>
                  <a:lnTo>
                    <a:pt x="57" y="26"/>
                  </a:lnTo>
                  <a:lnTo>
                    <a:pt x="58" y="23"/>
                  </a:lnTo>
                  <a:lnTo>
                    <a:pt x="73" y="26"/>
                  </a:lnTo>
                  <a:lnTo>
                    <a:pt x="85" y="30"/>
                  </a:lnTo>
                  <a:lnTo>
                    <a:pt x="88" y="26"/>
                  </a:lnTo>
                  <a:lnTo>
                    <a:pt x="93" y="25"/>
                  </a:lnTo>
                  <a:lnTo>
                    <a:pt x="98" y="22"/>
                  </a:lnTo>
                  <a:lnTo>
                    <a:pt x="104" y="22"/>
                  </a:lnTo>
                  <a:lnTo>
                    <a:pt x="110" y="20"/>
                  </a:lnTo>
                  <a:lnTo>
                    <a:pt x="115" y="19"/>
                  </a:lnTo>
                  <a:lnTo>
                    <a:pt x="120" y="18"/>
                  </a:lnTo>
                  <a:lnTo>
                    <a:pt x="124" y="15"/>
                  </a:lnTo>
                  <a:lnTo>
                    <a:pt x="107" y="18"/>
                  </a:lnTo>
                  <a:lnTo>
                    <a:pt x="90" y="18"/>
                  </a:lnTo>
                  <a:lnTo>
                    <a:pt x="80" y="16"/>
                  </a:lnTo>
                  <a:lnTo>
                    <a:pt x="73" y="15"/>
                  </a:lnTo>
                  <a:lnTo>
                    <a:pt x="64" y="13"/>
                  </a:lnTo>
                  <a:lnTo>
                    <a:pt x="57" y="10"/>
                  </a:lnTo>
                  <a:lnTo>
                    <a:pt x="57" y="9"/>
                  </a:lnTo>
                  <a:lnTo>
                    <a:pt x="58" y="8"/>
                  </a:lnTo>
                  <a:lnTo>
                    <a:pt x="83" y="6"/>
                  </a:lnTo>
                  <a:lnTo>
                    <a:pt x="110" y="6"/>
                  </a:lnTo>
                  <a:lnTo>
                    <a:pt x="123" y="6"/>
                  </a:lnTo>
                  <a:lnTo>
                    <a:pt x="134" y="6"/>
                  </a:lnTo>
                  <a:lnTo>
                    <a:pt x="145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0" name="Freeform 436"/>
            <p:cNvSpPr/>
            <p:nvPr/>
          </p:nvSpPr>
          <p:spPr bwMode="auto">
            <a:xfrm>
              <a:off x="4565" y="2328"/>
              <a:ext cx="64" cy="23"/>
            </a:xfrm>
            <a:custGeom>
              <a:avLst/>
              <a:gdLst>
                <a:gd name="T0" fmla="*/ 0 w 64"/>
                <a:gd name="T1" fmla="*/ 12 h 23"/>
                <a:gd name="T2" fmla="*/ 0 w 64"/>
                <a:gd name="T3" fmla="*/ 6 h 23"/>
                <a:gd name="T4" fmla="*/ 0 w 64"/>
                <a:gd name="T5" fmla="*/ 0 h 23"/>
                <a:gd name="T6" fmla="*/ 16 w 64"/>
                <a:gd name="T7" fmla="*/ 0 h 23"/>
                <a:gd name="T8" fmla="*/ 34 w 64"/>
                <a:gd name="T9" fmla="*/ 2 h 23"/>
                <a:gd name="T10" fmla="*/ 49 w 64"/>
                <a:gd name="T11" fmla="*/ 10 h 23"/>
                <a:gd name="T12" fmla="*/ 64 w 64"/>
                <a:gd name="T13" fmla="*/ 17 h 23"/>
                <a:gd name="T14" fmla="*/ 64 w 64"/>
                <a:gd name="T15" fmla="*/ 20 h 23"/>
                <a:gd name="T16" fmla="*/ 64 w 64"/>
                <a:gd name="T17" fmla="*/ 23 h 23"/>
                <a:gd name="T18" fmla="*/ 61 w 64"/>
                <a:gd name="T19" fmla="*/ 23 h 23"/>
                <a:gd name="T20" fmla="*/ 57 w 64"/>
                <a:gd name="T21" fmla="*/ 23 h 23"/>
                <a:gd name="T22" fmla="*/ 44 w 64"/>
                <a:gd name="T23" fmla="*/ 20 h 23"/>
                <a:gd name="T24" fmla="*/ 29 w 64"/>
                <a:gd name="T25" fmla="*/ 16 h 23"/>
                <a:gd name="T26" fmla="*/ 11 w 64"/>
                <a:gd name="T27" fmla="*/ 13 h 23"/>
                <a:gd name="T28" fmla="*/ 0 w 64"/>
                <a:gd name="T29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23">
                  <a:moveTo>
                    <a:pt x="0" y="12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2"/>
                  </a:lnTo>
                  <a:lnTo>
                    <a:pt x="49" y="10"/>
                  </a:lnTo>
                  <a:lnTo>
                    <a:pt x="64" y="17"/>
                  </a:lnTo>
                  <a:lnTo>
                    <a:pt x="64" y="20"/>
                  </a:lnTo>
                  <a:lnTo>
                    <a:pt x="64" y="23"/>
                  </a:lnTo>
                  <a:lnTo>
                    <a:pt x="61" y="23"/>
                  </a:lnTo>
                  <a:lnTo>
                    <a:pt x="57" y="23"/>
                  </a:lnTo>
                  <a:lnTo>
                    <a:pt x="44" y="20"/>
                  </a:lnTo>
                  <a:lnTo>
                    <a:pt x="29" y="16"/>
                  </a:lnTo>
                  <a:lnTo>
                    <a:pt x="11" y="13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1" name="Freeform 437"/>
            <p:cNvSpPr/>
            <p:nvPr/>
          </p:nvSpPr>
          <p:spPr bwMode="auto">
            <a:xfrm>
              <a:off x="3250" y="2330"/>
              <a:ext cx="70" cy="27"/>
            </a:xfrm>
            <a:custGeom>
              <a:avLst/>
              <a:gdLst>
                <a:gd name="T0" fmla="*/ 33 w 70"/>
                <a:gd name="T1" fmla="*/ 0 h 27"/>
                <a:gd name="T2" fmla="*/ 39 w 70"/>
                <a:gd name="T3" fmla="*/ 0 h 27"/>
                <a:gd name="T4" fmla="*/ 46 w 70"/>
                <a:gd name="T5" fmla="*/ 1 h 27"/>
                <a:gd name="T6" fmla="*/ 51 w 70"/>
                <a:gd name="T7" fmla="*/ 3 h 27"/>
                <a:gd name="T8" fmla="*/ 56 w 70"/>
                <a:gd name="T9" fmla="*/ 5 h 27"/>
                <a:gd name="T10" fmla="*/ 61 w 70"/>
                <a:gd name="T11" fmla="*/ 8 h 27"/>
                <a:gd name="T12" fmla="*/ 64 w 70"/>
                <a:gd name="T13" fmla="*/ 11 h 27"/>
                <a:gd name="T14" fmla="*/ 67 w 70"/>
                <a:gd name="T15" fmla="*/ 15 h 27"/>
                <a:gd name="T16" fmla="*/ 70 w 70"/>
                <a:gd name="T17" fmla="*/ 20 h 27"/>
                <a:gd name="T18" fmla="*/ 69 w 70"/>
                <a:gd name="T19" fmla="*/ 20 h 27"/>
                <a:gd name="T20" fmla="*/ 67 w 70"/>
                <a:gd name="T21" fmla="*/ 20 h 27"/>
                <a:gd name="T22" fmla="*/ 56 w 70"/>
                <a:gd name="T23" fmla="*/ 24 h 27"/>
                <a:gd name="T24" fmla="*/ 43 w 70"/>
                <a:gd name="T25" fmla="*/ 25 h 27"/>
                <a:gd name="T26" fmla="*/ 31 w 70"/>
                <a:gd name="T27" fmla="*/ 27 h 27"/>
                <a:gd name="T28" fmla="*/ 24 w 70"/>
                <a:gd name="T29" fmla="*/ 27 h 27"/>
                <a:gd name="T30" fmla="*/ 17 w 70"/>
                <a:gd name="T31" fmla="*/ 25 h 27"/>
                <a:gd name="T32" fmla="*/ 10 w 70"/>
                <a:gd name="T33" fmla="*/ 21 h 27"/>
                <a:gd name="T34" fmla="*/ 4 w 70"/>
                <a:gd name="T35" fmla="*/ 17 h 27"/>
                <a:gd name="T36" fmla="*/ 0 w 70"/>
                <a:gd name="T37" fmla="*/ 11 h 27"/>
                <a:gd name="T38" fmla="*/ 9 w 70"/>
                <a:gd name="T39" fmla="*/ 11 h 27"/>
                <a:gd name="T40" fmla="*/ 17 w 70"/>
                <a:gd name="T41" fmla="*/ 8 h 27"/>
                <a:gd name="T42" fmla="*/ 26 w 70"/>
                <a:gd name="T43" fmla="*/ 4 h 27"/>
                <a:gd name="T44" fmla="*/ 33 w 70"/>
                <a:gd name="T4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0" h="27">
                  <a:moveTo>
                    <a:pt x="33" y="0"/>
                  </a:moveTo>
                  <a:lnTo>
                    <a:pt x="39" y="0"/>
                  </a:lnTo>
                  <a:lnTo>
                    <a:pt x="46" y="1"/>
                  </a:lnTo>
                  <a:lnTo>
                    <a:pt x="51" y="3"/>
                  </a:lnTo>
                  <a:lnTo>
                    <a:pt x="56" y="5"/>
                  </a:lnTo>
                  <a:lnTo>
                    <a:pt x="61" y="8"/>
                  </a:lnTo>
                  <a:lnTo>
                    <a:pt x="64" y="11"/>
                  </a:lnTo>
                  <a:lnTo>
                    <a:pt x="67" y="15"/>
                  </a:lnTo>
                  <a:lnTo>
                    <a:pt x="70" y="20"/>
                  </a:lnTo>
                  <a:lnTo>
                    <a:pt x="69" y="20"/>
                  </a:lnTo>
                  <a:lnTo>
                    <a:pt x="67" y="20"/>
                  </a:lnTo>
                  <a:lnTo>
                    <a:pt x="56" y="24"/>
                  </a:lnTo>
                  <a:lnTo>
                    <a:pt x="43" y="25"/>
                  </a:lnTo>
                  <a:lnTo>
                    <a:pt x="31" y="27"/>
                  </a:lnTo>
                  <a:lnTo>
                    <a:pt x="24" y="27"/>
                  </a:lnTo>
                  <a:lnTo>
                    <a:pt x="17" y="25"/>
                  </a:lnTo>
                  <a:lnTo>
                    <a:pt x="10" y="21"/>
                  </a:lnTo>
                  <a:lnTo>
                    <a:pt x="4" y="17"/>
                  </a:lnTo>
                  <a:lnTo>
                    <a:pt x="0" y="11"/>
                  </a:lnTo>
                  <a:lnTo>
                    <a:pt x="9" y="11"/>
                  </a:lnTo>
                  <a:lnTo>
                    <a:pt x="17" y="8"/>
                  </a:lnTo>
                  <a:lnTo>
                    <a:pt x="26" y="4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2" name="Freeform 438"/>
            <p:cNvSpPr/>
            <p:nvPr/>
          </p:nvSpPr>
          <p:spPr bwMode="auto">
            <a:xfrm>
              <a:off x="4062" y="2338"/>
              <a:ext cx="3" cy="1"/>
            </a:xfrm>
            <a:custGeom>
              <a:avLst/>
              <a:gdLst>
                <a:gd name="T0" fmla="*/ 0 w 3"/>
                <a:gd name="T1" fmla="*/ 2 w 3"/>
                <a:gd name="T2" fmla="*/ 3 w 3"/>
                <a:gd name="T3" fmla="*/ 2 w 3"/>
                <a:gd name="T4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2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3" name="Freeform 439"/>
            <p:cNvSpPr/>
            <p:nvPr/>
          </p:nvSpPr>
          <p:spPr bwMode="auto">
            <a:xfrm>
              <a:off x="4070" y="2338"/>
              <a:ext cx="48" cy="12"/>
            </a:xfrm>
            <a:custGeom>
              <a:avLst/>
              <a:gdLst>
                <a:gd name="T0" fmla="*/ 0 w 48"/>
                <a:gd name="T1" fmla="*/ 0 h 12"/>
                <a:gd name="T2" fmla="*/ 11 w 48"/>
                <a:gd name="T3" fmla="*/ 0 h 12"/>
                <a:gd name="T4" fmla="*/ 24 w 48"/>
                <a:gd name="T5" fmla="*/ 2 h 12"/>
                <a:gd name="T6" fmla="*/ 35 w 48"/>
                <a:gd name="T7" fmla="*/ 2 h 12"/>
                <a:gd name="T8" fmla="*/ 48 w 48"/>
                <a:gd name="T9" fmla="*/ 2 h 12"/>
                <a:gd name="T10" fmla="*/ 48 w 48"/>
                <a:gd name="T11" fmla="*/ 3 h 12"/>
                <a:gd name="T12" fmla="*/ 48 w 48"/>
                <a:gd name="T13" fmla="*/ 3 h 12"/>
                <a:gd name="T14" fmla="*/ 48 w 48"/>
                <a:gd name="T15" fmla="*/ 5 h 12"/>
                <a:gd name="T16" fmla="*/ 48 w 48"/>
                <a:gd name="T17" fmla="*/ 6 h 12"/>
                <a:gd name="T18" fmla="*/ 40 w 48"/>
                <a:gd name="T19" fmla="*/ 9 h 12"/>
                <a:gd name="T20" fmla="*/ 30 w 48"/>
                <a:gd name="T21" fmla="*/ 12 h 12"/>
                <a:gd name="T22" fmla="*/ 20 w 48"/>
                <a:gd name="T23" fmla="*/ 12 h 12"/>
                <a:gd name="T24" fmla="*/ 8 w 48"/>
                <a:gd name="T25" fmla="*/ 10 h 12"/>
                <a:gd name="T26" fmla="*/ 4 w 48"/>
                <a:gd name="T27" fmla="*/ 6 h 12"/>
                <a:gd name="T28" fmla="*/ 0 w 48"/>
                <a:gd name="T2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12">
                  <a:moveTo>
                    <a:pt x="0" y="0"/>
                  </a:moveTo>
                  <a:lnTo>
                    <a:pt x="11" y="0"/>
                  </a:lnTo>
                  <a:lnTo>
                    <a:pt x="24" y="2"/>
                  </a:lnTo>
                  <a:lnTo>
                    <a:pt x="35" y="2"/>
                  </a:lnTo>
                  <a:lnTo>
                    <a:pt x="48" y="2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8" y="5"/>
                  </a:lnTo>
                  <a:lnTo>
                    <a:pt x="48" y="6"/>
                  </a:lnTo>
                  <a:lnTo>
                    <a:pt x="40" y="9"/>
                  </a:lnTo>
                  <a:lnTo>
                    <a:pt x="30" y="12"/>
                  </a:lnTo>
                  <a:lnTo>
                    <a:pt x="20" y="12"/>
                  </a:lnTo>
                  <a:lnTo>
                    <a:pt x="8" y="10"/>
                  </a:lnTo>
                  <a:lnTo>
                    <a:pt x="4" y="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4" name="Freeform 440"/>
            <p:cNvSpPr/>
            <p:nvPr/>
          </p:nvSpPr>
          <p:spPr bwMode="auto">
            <a:xfrm>
              <a:off x="3177" y="2344"/>
              <a:ext cx="36" cy="14"/>
            </a:xfrm>
            <a:custGeom>
              <a:avLst/>
              <a:gdLst>
                <a:gd name="T0" fmla="*/ 19 w 36"/>
                <a:gd name="T1" fmla="*/ 0 h 14"/>
                <a:gd name="T2" fmla="*/ 27 w 36"/>
                <a:gd name="T3" fmla="*/ 3 h 14"/>
                <a:gd name="T4" fmla="*/ 36 w 36"/>
                <a:gd name="T5" fmla="*/ 4 h 14"/>
                <a:gd name="T6" fmla="*/ 36 w 36"/>
                <a:gd name="T7" fmla="*/ 6 h 14"/>
                <a:gd name="T8" fmla="*/ 36 w 36"/>
                <a:gd name="T9" fmla="*/ 6 h 14"/>
                <a:gd name="T10" fmla="*/ 34 w 36"/>
                <a:gd name="T11" fmla="*/ 9 h 14"/>
                <a:gd name="T12" fmla="*/ 34 w 36"/>
                <a:gd name="T13" fmla="*/ 11 h 14"/>
                <a:gd name="T14" fmla="*/ 30 w 36"/>
                <a:gd name="T15" fmla="*/ 13 h 14"/>
                <a:gd name="T16" fmla="*/ 26 w 36"/>
                <a:gd name="T17" fmla="*/ 14 h 14"/>
                <a:gd name="T18" fmla="*/ 13 w 36"/>
                <a:gd name="T19" fmla="*/ 11 h 14"/>
                <a:gd name="T20" fmla="*/ 0 w 36"/>
                <a:gd name="T21" fmla="*/ 9 h 14"/>
                <a:gd name="T22" fmla="*/ 9 w 36"/>
                <a:gd name="T23" fmla="*/ 4 h 14"/>
                <a:gd name="T24" fmla="*/ 19 w 36"/>
                <a:gd name="T2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" h="14">
                  <a:moveTo>
                    <a:pt x="19" y="0"/>
                  </a:moveTo>
                  <a:lnTo>
                    <a:pt x="27" y="3"/>
                  </a:lnTo>
                  <a:lnTo>
                    <a:pt x="36" y="4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4" y="9"/>
                  </a:lnTo>
                  <a:lnTo>
                    <a:pt x="34" y="11"/>
                  </a:lnTo>
                  <a:lnTo>
                    <a:pt x="30" y="13"/>
                  </a:lnTo>
                  <a:lnTo>
                    <a:pt x="26" y="14"/>
                  </a:lnTo>
                  <a:lnTo>
                    <a:pt x="13" y="11"/>
                  </a:lnTo>
                  <a:lnTo>
                    <a:pt x="0" y="9"/>
                  </a:lnTo>
                  <a:lnTo>
                    <a:pt x="9" y="4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5" name="Freeform 441"/>
            <p:cNvSpPr/>
            <p:nvPr/>
          </p:nvSpPr>
          <p:spPr bwMode="auto">
            <a:xfrm>
              <a:off x="4005" y="2344"/>
              <a:ext cx="63" cy="31"/>
            </a:xfrm>
            <a:custGeom>
              <a:avLst/>
              <a:gdLst>
                <a:gd name="T0" fmla="*/ 0 w 63"/>
                <a:gd name="T1" fmla="*/ 0 h 31"/>
                <a:gd name="T2" fmla="*/ 13 w 63"/>
                <a:gd name="T3" fmla="*/ 1 h 31"/>
                <a:gd name="T4" fmla="*/ 30 w 63"/>
                <a:gd name="T5" fmla="*/ 1 h 31"/>
                <a:gd name="T6" fmla="*/ 47 w 63"/>
                <a:gd name="T7" fmla="*/ 3 h 31"/>
                <a:gd name="T8" fmla="*/ 59 w 63"/>
                <a:gd name="T9" fmla="*/ 4 h 31"/>
                <a:gd name="T10" fmla="*/ 60 w 63"/>
                <a:gd name="T11" fmla="*/ 6 h 31"/>
                <a:gd name="T12" fmla="*/ 63 w 63"/>
                <a:gd name="T13" fmla="*/ 7 h 31"/>
                <a:gd name="T14" fmla="*/ 63 w 63"/>
                <a:gd name="T15" fmla="*/ 9 h 31"/>
                <a:gd name="T16" fmla="*/ 63 w 63"/>
                <a:gd name="T17" fmla="*/ 10 h 31"/>
                <a:gd name="T18" fmla="*/ 52 w 63"/>
                <a:gd name="T19" fmla="*/ 21 h 31"/>
                <a:gd name="T20" fmla="*/ 40 w 63"/>
                <a:gd name="T21" fmla="*/ 31 h 31"/>
                <a:gd name="T22" fmla="*/ 36 w 63"/>
                <a:gd name="T23" fmla="*/ 30 h 31"/>
                <a:gd name="T24" fmla="*/ 32 w 63"/>
                <a:gd name="T25" fmla="*/ 30 h 31"/>
                <a:gd name="T26" fmla="*/ 25 w 63"/>
                <a:gd name="T27" fmla="*/ 24 h 31"/>
                <a:gd name="T28" fmla="*/ 15 w 63"/>
                <a:gd name="T29" fmla="*/ 17 h 31"/>
                <a:gd name="T30" fmla="*/ 5 w 63"/>
                <a:gd name="T31" fmla="*/ 7 h 31"/>
                <a:gd name="T32" fmla="*/ 0 w 63"/>
                <a:gd name="T3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31">
                  <a:moveTo>
                    <a:pt x="0" y="0"/>
                  </a:moveTo>
                  <a:lnTo>
                    <a:pt x="13" y="1"/>
                  </a:lnTo>
                  <a:lnTo>
                    <a:pt x="30" y="1"/>
                  </a:lnTo>
                  <a:lnTo>
                    <a:pt x="47" y="3"/>
                  </a:lnTo>
                  <a:lnTo>
                    <a:pt x="59" y="4"/>
                  </a:lnTo>
                  <a:lnTo>
                    <a:pt x="60" y="6"/>
                  </a:lnTo>
                  <a:lnTo>
                    <a:pt x="63" y="7"/>
                  </a:lnTo>
                  <a:lnTo>
                    <a:pt x="63" y="9"/>
                  </a:lnTo>
                  <a:lnTo>
                    <a:pt x="63" y="10"/>
                  </a:lnTo>
                  <a:lnTo>
                    <a:pt x="52" y="21"/>
                  </a:lnTo>
                  <a:lnTo>
                    <a:pt x="40" y="31"/>
                  </a:lnTo>
                  <a:lnTo>
                    <a:pt x="36" y="30"/>
                  </a:lnTo>
                  <a:lnTo>
                    <a:pt x="32" y="30"/>
                  </a:lnTo>
                  <a:lnTo>
                    <a:pt x="25" y="24"/>
                  </a:lnTo>
                  <a:lnTo>
                    <a:pt x="15" y="17"/>
                  </a:lnTo>
                  <a:lnTo>
                    <a:pt x="5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6" name="Freeform 442"/>
            <p:cNvSpPr/>
            <p:nvPr/>
          </p:nvSpPr>
          <p:spPr bwMode="auto">
            <a:xfrm>
              <a:off x="3224" y="2347"/>
              <a:ext cx="20" cy="16"/>
            </a:xfrm>
            <a:custGeom>
              <a:avLst/>
              <a:gdLst>
                <a:gd name="T0" fmla="*/ 6 w 20"/>
                <a:gd name="T1" fmla="*/ 0 h 16"/>
                <a:gd name="T2" fmla="*/ 7 w 20"/>
                <a:gd name="T3" fmla="*/ 0 h 16"/>
                <a:gd name="T4" fmla="*/ 10 w 20"/>
                <a:gd name="T5" fmla="*/ 0 h 16"/>
                <a:gd name="T6" fmla="*/ 16 w 20"/>
                <a:gd name="T7" fmla="*/ 7 h 16"/>
                <a:gd name="T8" fmla="*/ 20 w 20"/>
                <a:gd name="T9" fmla="*/ 13 h 16"/>
                <a:gd name="T10" fmla="*/ 20 w 20"/>
                <a:gd name="T11" fmla="*/ 14 h 16"/>
                <a:gd name="T12" fmla="*/ 19 w 20"/>
                <a:gd name="T13" fmla="*/ 16 h 16"/>
                <a:gd name="T14" fmla="*/ 12 w 20"/>
                <a:gd name="T15" fmla="*/ 16 h 16"/>
                <a:gd name="T16" fmla="*/ 6 w 20"/>
                <a:gd name="T17" fmla="*/ 14 h 16"/>
                <a:gd name="T18" fmla="*/ 2 w 20"/>
                <a:gd name="T19" fmla="*/ 11 h 16"/>
                <a:gd name="T20" fmla="*/ 0 w 20"/>
                <a:gd name="T21" fmla="*/ 4 h 16"/>
                <a:gd name="T22" fmla="*/ 3 w 20"/>
                <a:gd name="T23" fmla="*/ 3 h 16"/>
                <a:gd name="T24" fmla="*/ 6 w 20"/>
                <a:gd name="T2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16">
                  <a:moveTo>
                    <a:pt x="6" y="0"/>
                  </a:moveTo>
                  <a:lnTo>
                    <a:pt x="7" y="0"/>
                  </a:lnTo>
                  <a:lnTo>
                    <a:pt x="10" y="0"/>
                  </a:lnTo>
                  <a:lnTo>
                    <a:pt x="16" y="7"/>
                  </a:lnTo>
                  <a:lnTo>
                    <a:pt x="20" y="13"/>
                  </a:lnTo>
                  <a:lnTo>
                    <a:pt x="20" y="14"/>
                  </a:lnTo>
                  <a:lnTo>
                    <a:pt x="19" y="16"/>
                  </a:lnTo>
                  <a:lnTo>
                    <a:pt x="12" y="16"/>
                  </a:lnTo>
                  <a:lnTo>
                    <a:pt x="6" y="14"/>
                  </a:lnTo>
                  <a:lnTo>
                    <a:pt x="2" y="11"/>
                  </a:lnTo>
                  <a:lnTo>
                    <a:pt x="0" y="4"/>
                  </a:lnTo>
                  <a:lnTo>
                    <a:pt x="3" y="3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7" name="Freeform 443"/>
            <p:cNvSpPr/>
            <p:nvPr/>
          </p:nvSpPr>
          <p:spPr bwMode="auto">
            <a:xfrm>
              <a:off x="3104" y="2350"/>
              <a:ext cx="36" cy="17"/>
            </a:xfrm>
            <a:custGeom>
              <a:avLst/>
              <a:gdLst>
                <a:gd name="T0" fmla="*/ 19 w 36"/>
                <a:gd name="T1" fmla="*/ 0 h 17"/>
                <a:gd name="T2" fmla="*/ 28 w 36"/>
                <a:gd name="T3" fmla="*/ 1 h 17"/>
                <a:gd name="T4" fmla="*/ 36 w 36"/>
                <a:gd name="T5" fmla="*/ 1 h 17"/>
                <a:gd name="T6" fmla="*/ 36 w 36"/>
                <a:gd name="T7" fmla="*/ 3 h 17"/>
                <a:gd name="T8" fmla="*/ 36 w 36"/>
                <a:gd name="T9" fmla="*/ 3 h 17"/>
                <a:gd name="T10" fmla="*/ 36 w 36"/>
                <a:gd name="T11" fmla="*/ 4 h 17"/>
                <a:gd name="T12" fmla="*/ 36 w 36"/>
                <a:gd name="T13" fmla="*/ 4 h 17"/>
                <a:gd name="T14" fmla="*/ 29 w 36"/>
                <a:gd name="T15" fmla="*/ 10 h 17"/>
                <a:gd name="T16" fmla="*/ 19 w 36"/>
                <a:gd name="T17" fmla="*/ 14 h 17"/>
                <a:gd name="T18" fmla="*/ 15 w 36"/>
                <a:gd name="T19" fmla="*/ 17 h 17"/>
                <a:gd name="T20" fmla="*/ 9 w 36"/>
                <a:gd name="T21" fmla="*/ 17 h 17"/>
                <a:gd name="T22" fmla="*/ 5 w 36"/>
                <a:gd name="T23" fmla="*/ 15 h 17"/>
                <a:gd name="T24" fmla="*/ 0 w 36"/>
                <a:gd name="T25" fmla="*/ 11 h 17"/>
                <a:gd name="T26" fmla="*/ 9 w 36"/>
                <a:gd name="T27" fmla="*/ 5 h 17"/>
                <a:gd name="T28" fmla="*/ 19 w 36"/>
                <a:gd name="T2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7">
                  <a:moveTo>
                    <a:pt x="19" y="0"/>
                  </a:moveTo>
                  <a:lnTo>
                    <a:pt x="28" y="1"/>
                  </a:lnTo>
                  <a:lnTo>
                    <a:pt x="36" y="1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29" y="10"/>
                  </a:lnTo>
                  <a:lnTo>
                    <a:pt x="19" y="14"/>
                  </a:lnTo>
                  <a:lnTo>
                    <a:pt x="15" y="17"/>
                  </a:lnTo>
                  <a:lnTo>
                    <a:pt x="9" y="17"/>
                  </a:lnTo>
                  <a:lnTo>
                    <a:pt x="5" y="15"/>
                  </a:lnTo>
                  <a:lnTo>
                    <a:pt x="0" y="11"/>
                  </a:lnTo>
                  <a:lnTo>
                    <a:pt x="9" y="5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8" name="Freeform 444"/>
            <p:cNvSpPr/>
            <p:nvPr/>
          </p:nvSpPr>
          <p:spPr bwMode="auto">
            <a:xfrm>
              <a:off x="4638" y="2350"/>
              <a:ext cx="34" cy="10"/>
            </a:xfrm>
            <a:custGeom>
              <a:avLst/>
              <a:gdLst>
                <a:gd name="T0" fmla="*/ 34 w 34"/>
                <a:gd name="T1" fmla="*/ 8 h 10"/>
                <a:gd name="T2" fmla="*/ 23 w 34"/>
                <a:gd name="T3" fmla="*/ 10 h 10"/>
                <a:gd name="T4" fmla="*/ 14 w 34"/>
                <a:gd name="T5" fmla="*/ 8 h 10"/>
                <a:gd name="T6" fmla="*/ 7 w 34"/>
                <a:gd name="T7" fmla="*/ 7 h 10"/>
                <a:gd name="T8" fmla="*/ 0 w 34"/>
                <a:gd name="T9" fmla="*/ 1 h 10"/>
                <a:gd name="T10" fmla="*/ 0 w 34"/>
                <a:gd name="T11" fmla="*/ 1 h 10"/>
                <a:gd name="T12" fmla="*/ 0 w 34"/>
                <a:gd name="T13" fmla="*/ 0 h 10"/>
                <a:gd name="T14" fmla="*/ 17 w 34"/>
                <a:gd name="T15" fmla="*/ 1 h 10"/>
                <a:gd name="T16" fmla="*/ 34 w 34"/>
                <a:gd name="T17" fmla="*/ 1 h 10"/>
                <a:gd name="T18" fmla="*/ 34 w 34"/>
                <a:gd name="T19" fmla="*/ 5 h 10"/>
                <a:gd name="T20" fmla="*/ 34 w 34"/>
                <a:gd name="T2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10">
                  <a:moveTo>
                    <a:pt x="34" y="8"/>
                  </a:moveTo>
                  <a:lnTo>
                    <a:pt x="23" y="10"/>
                  </a:lnTo>
                  <a:lnTo>
                    <a:pt x="14" y="8"/>
                  </a:lnTo>
                  <a:lnTo>
                    <a:pt x="7" y="7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17" y="1"/>
                  </a:lnTo>
                  <a:lnTo>
                    <a:pt x="34" y="1"/>
                  </a:lnTo>
                  <a:lnTo>
                    <a:pt x="34" y="5"/>
                  </a:lnTo>
                  <a:lnTo>
                    <a:pt x="3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19" name="Freeform 445"/>
            <p:cNvSpPr/>
            <p:nvPr/>
          </p:nvSpPr>
          <p:spPr bwMode="auto">
            <a:xfrm>
              <a:off x="3010" y="2358"/>
              <a:ext cx="130" cy="30"/>
            </a:xfrm>
            <a:custGeom>
              <a:avLst/>
              <a:gdLst>
                <a:gd name="T0" fmla="*/ 64 w 130"/>
                <a:gd name="T1" fmla="*/ 0 h 30"/>
                <a:gd name="T2" fmla="*/ 70 w 130"/>
                <a:gd name="T3" fmla="*/ 2 h 30"/>
                <a:gd name="T4" fmla="*/ 74 w 130"/>
                <a:gd name="T5" fmla="*/ 3 h 30"/>
                <a:gd name="T6" fmla="*/ 76 w 130"/>
                <a:gd name="T7" fmla="*/ 12 h 30"/>
                <a:gd name="T8" fmla="*/ 77 w 130"/>
                <a:gd name="T9" fmla="*/ 20 h 30"/>
                <a:gd name="T10" fmla="*/ 79 w 130"/>
                <a:gd name="T11" fmla="*/ 20 h 30"/>
                <a:gd name="T12" fmla="*/ 80 w 130"/>
                <a:gd name="T13" fmla="*/ 22 h 30"/>
                <a:gd name="T14" fmla="*/ 94 w 130"/>
                <a:gd name="T15" fmla="*/ 19 h 30"/>
                <a:gd name="T16" fmla="*/ 104 w 130"/>
                <a:gd name="T17" fmla="*/ 15 h 30"/>
                <a:gd name="T18" fmla="*/ 112 w 130"/>
                <a:gd name="T19" fmla="*/ 15 h 30"/>
                <a:gd name="T20" fmla="*/ 119 w 130"/>
                <a:gd name="T21" fmla="*/ 17 h 30"/>
                <a:gd name="T22" fmla="*/ 124 w 130"/>
                <a:gd name="T23" fmla="*/ 20 h 30"/>
                <a:gd name="T24" fmla="*/ 130 w 130"/>
                <a:gd name="T25" fmla="*/ 23 h 30"/>
                <a:gd name="T26" fmla="*/ 130 w 130"/>
                <a:gd name="T27" fmla="*/ 26 h 30"/>
                <a:gd name="T28" fmla="*/ 129 w 130"/>
                <a:gd name="T29" fmla="*/ 29 h 30"/>
                <a:gd name="T30" fmla="*/ 113 w 130"/>
                <a:gd name="T31" fmla="*/ 29 h 30"/>
                <a:gd name="T32" fmla="*/ 96 w 130"/>
                <a:gd name="T33" fmla="*/ 30 h 30"/>
                <a:gd name="T34" fmla="*/ 94 w 130"/>
                <a:gd name="T35" fmla="*/ 27 h 30"/>
                <a:gd name="T36" fmla="*/ 94 w 130"/>
                <a:gd name="T37" fmla="*/ 26 h 30"/>
                <a:gd name="T38" fmla="*/ 93 w 130"/>
                <a:gd name="T39" fmla="*/ 26 h 30"/>
                <a:gd name="T40" fmla="*/ 90 w 130"/>
                <a:gd name="T41" fmla="*/ 25 h 30"/>
                <a:gd name="T42" fmla="*/ 84 w 130"/>
                <a:gd name="T43" fmla="*/ 27 h 30"/>
                <a:gd name="T44" fmla="*/ 77 w 130"/>
                <a:gd name="T45" fmla="*/ 29 h 30"/>
                <a:gd name="T46" fmla="*/ 70 w 130"/>
                <a:gd name="T47" fmla="*/ 27 h 30"/>
                <a:gd name="T48" fmla="*/ 64 w 130"/>
                <a:gd name="T49" fmla="*/ 26 h 30"/>
                <a:gd name="T50" fmla="*/ 59 w 130"/>
                <a:gd name="T51" fmla="*/ 23 h 30"/>
                <a:gd name="T52" fmla="*/ 53 w 130"/>
                <a:gd name="T53" fmla="*/ 20 h 30"/>
                <a:gd name="T54" fmla="*/ 47 w 130"/>
                <a:gd name="T55" fmla="*/ 19 h 30"/>
                <a:gd name="T56" fmla="*/ 43 w 130"/>
                <a:gd name="T57" fmla="*/ 19 h 30"/>
                <a:gd name="T58" fmla="*/ 42 w 130"/>
                <a:gd name="T59" fmla="*/ 22 h 30"/>
                <a:gd name="T60" fmla="*/ 39 w 130"/>
                <a:gd name="T61" fmla="*/ 25 h 30"/>
                <a:gd name="T62" fmla="*/ 37 w 130"/>
                <a:gd name="T63" fmla="*/ 25 h 30"/>
                <a:gd name="T64" fmla="*/ 32 w 130"/>
                <a:gd name="T65" fmla="*/ 26 h 30"/>
                <a:gd name="T66" fmla="*/ 16 w 130"/>
                <a:gd name="T67" fmla="*/ 22 h 30"/>
                <a:gd name="T68" fmla="*/ 0 w 130"/>
                <a:gd name="T69" fmla="*/ 16 h 30"/>
                <a:gd name="T70" fmla="*/ 12 w 130"/>
                <a:gd name="T71" fmla="*/ 15 h 30"/>
                <a:gd name="T72" fmla="*/ 30 w 130"/>
                <a:gd name="T73" fmla="*/ 10 h 30"/>
                <a:gd name="T74" fmla="*/ 52 w 130"/>
                <a:gd name="T75" fmla="*/ 6 h 30"/>
                <a:gd name="T76" fmla="*/ 64 w 130"/>
                <a:gd name="T7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0" h="30">
                  <a:moveTo>
                    <a:pt x="64" y="0"/>
                  </a:moveTo>
                  <a:lnTo>
                    <a:pt x="70" y="2"/>
                  </a:lnTo>
                  <a:lnTo>
                    <a:pt x="74" y="3"/>
                  </a:lnTo>
                  <a:lnTo>
                    <a:pt x="76" y="12"/>
                  </a:lnTo>
                  <a:lnTo>
                    <a:pt x="77" y="20"/>
                  </a:lnTo>
                  <a:lnTo>
                    <a:pt x="79" y="20"/>
                  </a:lnTo>
                  <a:lnTo>
                    <a:pt x="80" y="22"/>
                  </a:lnTo>
                  <a:lnTo>
                    <a:pt x="94" y="19"/>
                  </a:lnTo>
                  <a:lnTo>
                    <a:pt x="104" y="15"/>
                  </a:lnTo>
                  <a:lnTo>
                    <a:pt x="112" y="15"/>
                  </a:lnTo>
                  <a:lnTo>
                    <a:pt x="119" y="17"/>
                  </a:lnTo>
                  <a:lnTo>
                    <a:pt x="124" y="20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29" y="29"/>
                  </a:lnTo>
                  <a:lnTo>
                    <a:pt x="113" y="29"/>
                  </a:lnTo>
                  <a:lnTo>
                    <a:pt x="96" y="30"/>
                  </a:lnTo>
                  <a:lnTo>
                    <a:pt x="94" y="27"/>
                  </a:lnTo>
                  <a:lnTo>
                    <a:pt x="94" y="26"/>
                  </a:lnTo>
                  <a:lnTo>
                    <a:pt x="93" y="26"/>
                  </a:lnTo>
                  <a:lnTo>
                    <a:pt x="90" y="25"/>
                  </a:lnTo>
                  <a:lnTo>
                    <a:pt x="84" y="27"/>
                  </a:lnTo>
                  <a:lnTo>
                    <a:pt x="77" y="29"/>
                  </a:lnTo>
                  <a:lnTo>
                    <a:pt x="70" y="27"/>
                  </a:lnTo>
                  <a:lnTo>
                    <a:pt x="64" y="26"/>
                  </a:lnTo>
                  <a:lnTo>
                    <a:pt x="59" y="23"/>
                  </a:lnTo>
                  <a:lnTo>
                    <a:pt x="53" y="20"/>
                  </a:lnTo>
                  <a:lnTo>
                    <a:pt x="47" y="19"/>
                  </a:lnTo>
                  <a:lnTo>
                    <a:pt x="43" y="19"/>
                  </a:lnTo>
                  <a:lnTo>
                    <a:pt x="42" y="22"/>
                  </a:lnTo>
                  <a:lnTo>
                    <a:pt x="39" y="25"/>
                  </a:lnTo>
                  <a:lnTo>
                    <a:pt x="37" y="25"/>
                  </a:lnTo>
                  <a:lnTo>
                    <a:pt x="32" y="26"/>
                  </a:lnTo>
                  <a:lnTo>
                    <a:pt x="16" y="22"/>
                  </a:lnTo>
                  <a:lnTo>
                    <a:pt x="0" y="16"/>
                  </a:lnTo>
                  <a:lnTo>
                    <a:pt x="12" y="15"/>
                  </a:lnTo>
                  <a:lnTo>
                    <a:pt x="30" y="10"/>
                  </a:lnTo>
                  <a:lnTo>
                    <a:pt x="52" y="6"/>
                  </a:lnTo>
                  <a:lnTo>
                    <a:pt x="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0" name="Freeform 446"/>
            <p:cNvSpPr/>
            <p:nvPr/>
          </p:nvSpPr>
          <p:spPr bwMode="auto">
            <a:xfrm>
              <a:off x="3693" y="2365"/>
              <a:ext cx="1819" cy="1375"/>
            </a:xfrm>
            <a:custGeom>
              <a:avLst/>
              <a:gdLst>
                <a:gd name="T0" fmla="*/ 1369 w 1819"/>
                <a:gd name="T1" fmla="*/ 59 h 1375"/>
                <a:gd name="T2" fmla="*/ 1617 w 1819"/>
                <a:gd name="T3" fmla="*/ 89 h 1375"/>
                <a:gd name="T4" fmla="*/ 1819 w 1819"/>
                <a:gd name="T5" fmla="*/ 136 h 1375"/>
                <a:gd name="T6" fmla="*/ 1784 w 1819"/>
                <a:gd name="T7" fmla="*/ 156 h 1375"/>
                <a:gd name="T8" fmla="*/ 1689 w 1819"/>
                <a:gd name="T9" fmla="*/ 205 h 1375"/>
                <a:gd name="T10" fmla="*/ 1664 w 1819"/>
                <a:gd name="T11" fmla="*/ 247 h 1375"/>
                <a:gd name="T12" fmla="*/ 1624 w 1819"/>
                <a:gd name="T13" fmla="*/ 166 h 1375"/>
                <a:gd name="T14" fmla="*/ 1494 w 1819"/>
                <a:gd name="T15" fmla="*/ 213 h 1375"/>
                <a:gd name="T16" fmla="*/ 1606 w 1819"/>
                <a:gd name="T17" fmla="*/ 316 h 1375"/>
                <a:gd name="T18" fmla="*/ 1573 w 1819"/>
                <a:gd name="T19" fmla="*/ 306 h 1375"/>
                <a:gd name="T20" fmla="*/ 1530 w 1819"/>
                <a:gd name="T21" fmla="*/ 427 h 1375"/>
                <a:gd name="T22" fmla="*/ 1530 w 1819"/>
                <a:gd name="T23" fmla="*/ 473 h 1375"/>
                <a:gd name="T24" fmla="*/ 1436 w 1819"/>
                <a:gd name="T25" fmla="*/ 434 h 1375"/>
                <a:gd name="T26" fmla="*/ 1474 w 1819"/>
                <a:gd name="T27" fmla="*/ 472 h 1375"/>
                <a:gd name="T28" fmla="*/ 1492 w 1819"/>
                <a:gd name="T29" fmla="*/ 556 h 1375"/>
                <a:gd name="T30" fmla="*/ 1433 w 1819"/>
                <a:gd name="T31" fmla="*/ 654 h 1375"/>
                <a:gd name="T32" fmla="*/ 1383 w 1819"/>
                <a:gd name="T33" fmla="*/ 730 h 1375"/>
                <a:gd name="T34" fmla="*/ 1323 w 1819"/>
                <a:gd name="T35" fmla="*/ 774 h 1375"/>
                <a:gd name="T36" fmla="*/ 1333 w 1819"/>
                <a:gd name="T37" fmla="*/ 856 h 1375"/>
                <a:gd name="T38" fmla="*/ 1297 w 1819"/>
                <a:gd name="T39" fmla="*/ 844 h 1375"/>
                <a:gd name="T40" fmla="*/ 1273 w 1819"/>
                <a:gd name="T41" fmla="*/ 737 h 1375"/>
                <a:gd name="T42" fmla="*/ 1198 w 1819"/>
                <a:gd name="T43" fmla="*/ 650 h 1375"/>
                <a:gd name="T44" fmla="*/ 1090 w 1819"/>
                <a:gd name="T45" fmla="*/ 734 h 1375"/>
                <a:gd name="T46" fmla="*/ 993 w 1819"/>
                <a:gd name="T47" fmla="*/ 674 h 1375"/>
                <a:gd name="T48" fmla="*/ 968 w 1819"/>
                <a:gd name="T49" fmla="*/ 646 h 1375"/>
                <a:gd name="T50" fmla="*/ 765 w 1819"/>
                <a:gd name="T51" fmla="*/ 593 h 1375"/>
                <a:gd name="T52" fmla="*/ 791 w 1819"/>
                <a:gd name="T53" fmla="*/ 629 h 1375"/>
                <a:gd name="T54" fmla="*/ 748 w 1819"/>
                <a:gd name="T55" fmla="*/ 751 h 1375"/>
                <a:gd name="T56" fmla="*/ 624 w 1819"/>
                <a:gd name="T57" fmla="*/ 669 h 1375"/>
                <a:gd name="T58" fmla="*/ 551 w 1819"/>
                <a:gd name="T59" fmla="*/ 567 h 1375"/>
                <a:gd name="T60" fmla="*/ 641 w 1819"/>
                <a:gd name="T61" fmla="*/ 744 h 1375"/>
                <a:gd name="T62" fmla="*/ 719 w 1819"/>
                <a:gd name="T63" fmla="*/ 891 h 1375"/>
                <a:gd name="T64" fmla="*/ 641 w 1819"/>
                <a:gd name="T65" fmla="*/ 1095 h 1375"/>
                <a:gd name="T66" fmla="*/ 576 w 1819"/>
                <a:gd name="T67" fmla="*/ 1227 h 1375"/>
                <a:gd name="T68" fmla="*/ 491 w 1819"/>
                <a:gd name="T69" fmla="*/ 1355 h 1375"/>
                <a:gd name="T70" fmla="*/ 332 w 1819"/>
                <a:gd name="T71" fmla="*/ 1183 h 1375"/>
                <a:gd name="T72" fmla="*/ 289 w 1819"/>
                <a:gd name="T73" fmla="*/ 937 h 1375"/>
                <a:gd name="T74" fmla="*/ 162 w 1819"/>
                <a:gd name="T75" fmla="*/ 876 h 1375"/>
                <a:gd name="T76" fmla="*/ 10 w 1819"/>
                <a:gd name="T77" fmla="*/ 763 h 1375"/>
                <a:gd name="T78" fmla="*/ 42 w 1819"/>
                <a:gd name="T79" fmla="*/ 597 h 1375"/>
                <a:gd name="T80" fmla="*/ 135 w 1819"/>
                <a:gd name="T81" fmla="*/ 483 h 1375"/>
                <a:gd name="T82" fmla="*/ 181 w 1819"/>
                <a:gd name="T83" fmla="*/ 382 h 1375"/>
                <a:gd name="T84" fmla="*/ 184 w 1819"/>
                <a:gd name="T85" fmla="*/ 310 h 1375"/>
                <a:gd name="T86" fmla="*/ 311 w 1819"/>
                <a:gd name="T87" fmla="*/ 226 h 1375"/>
                <a:gd name="T88" fmla="*/ 399 w 1819"/>
                <a:gd name="T89" fmla="*/ 245 h 1375"/>
                <a:gd name="T90" fmla="*/ 471 w 1819"/>
                <a:gd name="T91" fmla="*/ 182 h 1375"/>
                <a:gd name="T92" fmla="*/ 428 w 1819"/>
                <a:gd name="T93" fmla="*/ 119 h 1375"/>
                <a:gd name="T94" fmla="*/ 361 w 1819"/>
                <a:gd name="T95" fmla="*/ 223 h 1375"/>
                <a:gd name="T96" fmla="*/ 285 w 1819"/>
                <a:gd name="T97" fmla="*/ 205 h 1375"/>
                <a:gd name="T98" fmla="*/ 374 w 1819"/>
                <a:gd name="T99" fmla="*/ 79 h 1375"/>
                <a:gd name="T100" fmla="*/ 562 w 1819"/>
                <a:gd name="T101" fmla="*/ 116 h 1375"/>
                <a:gd name="T102" fmla="*/ 549 w 1819"/>
                <a:gd name="T103" fmla="*/ 132 h 1375"/>
                <a:gd name="T104" fmla="*/ 599 w 1819"/>
                <a:gd name="T105" fmla="*/ 110 h 1375"/>
                <a:gd name="T106" fmla="*/ 696 w 1819"/>
                <a:gd name="T107" fmla="*/ 70 h 1375"/>
                <a:gd name="T108" fmla="*/ 799 w 1819"/>
                <a:gd name="T109" fmla="*/ 63 h 1375"/>
                <a:gd name="T110" fmla="*/ 846 w 1819"/>
                <a:gd name="T111" fmla="*/ 90 h 1375"/>
                <a:gd name="T112" fmla="*/ 836 w 1819"/>
                <a:gd name="T113" fmla="*/ 65 h 1375"/>
                <a:gd name="T114" fmla="*/ 849 w 1819"/>
                <a:gd name="T115" fmla="*/ 36 h 1375"/>
                <a:gd name="T116" fmla="*/ 978 w 1819"/>
                <a:gd name="T117" fmla="*/ 0 h 1375"/>
                <a:gd name="T118" fmla="*/ 1052 w 1819"/>
                <a:gd name="T119" fmla="*/ 43 h 1375"/>
                <a:gd name="T120" fmla="*/ 1242 w 1819"/>
                <a:gd name="T121" fmla="*/ 56 h 1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19" h="1375">
                  <a:moveTo>
                    <a:pt x="1272" y="66"/>
                  </a:moveTo>
                  <a:lnTo>
                    <a:pt x="1272" y="62"/>
                  </a:lnTo>
                  <a:lnTo>
                    <a:pt x="1272" y="59"/>
                  </a:lnTo>
                  <a:lnTo>
                    <a:pt x="1286" y="60"/>
                  </a:lnTo>
                  <a:lnTo>
                    <a:pt x="1302" y="62"/>
                  </a:lnTo>
                  <a:lnTo>
                    <a:pt x="1317" y="63"/>
                  </a:lnTo>
                  <a:lnTo>
                    <a:pt x="1333" y="65"/>
                  </a:lnTo>
                  <a:lnTo>
                    <a:pt x="1333" y="63"/>
                  </a:lnTo>
                  <a:lnTo>
                    <a:pt x="1335" y="62"/>
                  </a:lnTo>
                  <a:lnTo>
                    <a:pt x="1330" y="59"/>
                  </a:lnTo>
                  <a:lnTo>
                    <a:pt x="1327" y="56"/>
                  </a:lnTo>
                  <a:lnTo>
                    <a:pt x="1325" y="53"/>
                  </a:lnTo>
                  <a:lnTo>
                    <a:pt x="1323" y="48"/>
                  </a:lnTo>
                  <a:lnTo>
                    <a:pt x="1337" y="48"/>
                  </a:lnTo>
                  <a:lnTo>
                    <a:pt x="1350" y="49"/>
                  </a:lnTo>
                  <a:lnTo>
                    <a:pt x="1356" y="50"/>
                  </a:lnTo>
                  <a:lnTo>
                    <a:pt x="1362" y="52"/>
                  </a:lnTo>
                  <a:lnTo>
                    <a:pt x="1366" y="55"/>
                  </a:lnTo>
                  <a:lnTo>
                    <a:pt x="1369" y="59"/>
                  </a:lnTo>
                  <a:lnTo>
                    <a:pt x="1377" y="55"/>
                  </a:lnTo>
                  <a:lnTo>
                    <a:pt x="1385" y="53"/>
                  </a:lnTo>
                  <a:lnTo>
                    <a:pt x="1390" y="53"/>
                  </a:lnTo>
                  <a:lnTo>
                    <a:pt x="1396" y="53"/>
                  </a:lnTo>
                  <a:lnTo>
                    <a:pt x="1406" y="58"/>
                  </a:lnTo>
                  <a:lnTo>
                    <a:pt x="1417" y="65"/>
                  </a:lnTo>
                  <a:lnTo>
                    <a:pt x="1435" y="65"/>
                  </a:lnTo>
                  <a:lnTo>
                    <a:pt x="1452" y="65"/>
                  </a:lnTo>
                  <a:lnTo>
                    <a:pt x="1467" y="66"/>
                  </a:lnTo>
                  <a:lnTo>
                    <a:pt x="1484" y="66"/>
                  </a:lnTo>
                  <a:lnTo>
                    <a:pt x="1504" y="72"/>
                  </a:lnTo>
                  <a:lnTo>
                    <a:pt x="1524" y="79"/>
                  </a:lnTo>
                  <a:lnTo>
                    <a:pt x="1542" y="79"/>
                  </a:lnTo>
                  <a:lnTo>
                    <a:pt x="1557" y="80"/>
                  </a:lnTo>
                  <a:lnTo>
                    <a:pt x="1573" y="80"/>
                  </a:lnTo>
                  <a:lnTo>
                    <a:pt x="1590" y="80"/>
                  </a:lnTo>
                  <a:lnTo>
                    <a:pt x="1602" y="86"/>
                  </a:lnTo>
                  <a:lnTo>
                    <a:pt x="1617" y="89"/>
                  </a:lnTo>
                  <a:lnTo>
                    <a:pt x="1617" y="89"/>
                  </a:lnTo>
                  <a:lnTo>
                    <a:pt x="1617" y="87"/>
                  </a:lnTo>
                  <a:lnTo>
                    <a:pt x="1616" y="85"/>
                  </a:lnTo>
                  <a:lnTo>
                    <a:pt x="1613" y="82"/>
                  </a:lnTo>
                  <a:lnTo>
                    <a:pt x="1606" y="80"/>
                  </a:lnTo>
                  <a:lnTo>
                    <a:pt x="1600" y="77"/>
                  </a:lnTo>
                  <a:lnTo>
                    <a:pt x="1600" y="76"/>
                  </a:lnTo>
                  <a:lnTo>
                    <a:pt x="1600" y="75"/>
                  </a:lnTo>
                  <a:lnTo>
                    <a:pt x="1600" y="73"/>
                  </a:lnTo>
                  <a:lnTo>
                    <a:pt x="1602" y="72"/>
                  </a:lnTo>
                  <a:lnTo>
                    <a:pt x="1623" y="72"/>
                  </a:lnTo>
                  <a:lnTo>
                    <a:pt x="1646" y="76"/>
                  </a:lnTo>
                  <a:lnTo>
                    <a:pt x="1667" y="80"/>
                  </a:lnTo>
                  <a:lnTo>
                    <a:pt x="1687" y="86"/>
                  </a:lnTo>
                  <a:lnTo>
                    <a:pt x="1727" y="99"/>
                  </a:lnTo>
                  <a:lnTo>
                    <a:pt x="1764" y="112"/>
                  </a:lnTo>
                  <a:lnTo>
                    <a:pt x="1787" y="113"/>
                  </a:lnTo>
                  <a:lnTo>
                    <a:pt x="1807" y="117"/>
                  </a:lnTo>
                  <a:lnTo>
                    <a:pt x="1813" y="126"/>
                  </a:lnTo>
                  <a:lnTo>
                    <a:pt x="1819" y="136"/>
                  </a:lnTo>
                  <a:lnTo>
                    <a:pt x="1800" y="133"/>
                  </a:lnTo>
                  <a:lnTo>
                    <a:pt x="1776" y="127"/>
                  </a:lnTo>
                  <a:lnTo>
                    <a:pt x="1763" y="125"/>
                  </a:lnTo>
                  <a:lnTo>
                    <a:pt x="1753" y="123"/>
                  </a:lnTo>
                  <a:lnTo>
                    <a:pt x="1744" y="122"/>
                  </a:lnTo>
                  <a:lnTo>
                    <a:pt x="1740" y="123"/>
                  </a:lnTo>
                  <a:lnTo>
                    <a:pt x="1743" y="126"/>
                  </a:lnTo>
                  <a:lnTo>
                    <a:pt x="1746" y="130"/>
                  </a:lnTo>
                  <a:lnTo>
                    <a:pt x="1737" y="130"/>
                  </a:lnTo>
                  <a:lnTo>
                    <a:pt x="1729" y="132"/>
                  </a:lnTo>
                  <a:lnTo>
                    <a:pt x="1729" y="133"/>
                  </a:lnTo>
                  <a:lnTo>
                    <a:pt x="1729" y="133"/>
                  </a:lnTo>
                  <a:lnTo>
                    <a:pt x="1737" y="133"/>
                  </a:lnTo>
                  <a:lnTo>
                    <a:pt x="1744" y="136"/>
                  </a:lnTo>
                  <a:lnTo>
                    <a:pt x="1750" y="137"/>
                  </a:lnTo>
                  <a:lnTo>
                    <a:pt x="1757" y="140"/>
                  </a:lnTo>
                  <a:lnTo>
                    <a:pt x="1770" y="146"/>
                  </a:lnTo>
                  <a:lnTo>
                    <a:pt x="1784" y="152"/>
                  </a:lnTo>
                  <a:lnTo>
                    <a:pt x="1784" y="156"/>
                  </a:lnTo>
                  <a:lnTo>
                    <a:pt x="1784" y="160"/>
                  </a:lnTo>
                  <a:lnTo>
                    <a:pt x="1783" y="162"/>
                  </a:lnTo>
                  <a:lnTo>
                    <a:pt x="1781" y="163"/>
                  </a:lnTo>
                  <a:lnTo>
                    <a:pt x="1767" y="162"/>
                  </a:lnTo>
                  <a:lnTo>
                    <a:pt x="1753" y="165"/>
                  </a:lnTo>
                  <a:lnTo>
                    <a:pt x="1749" y="166"/>
                  </a:lnTo>
                  <a:lnTo>
                    <a:pt x="1744" y="170"/>
                  </a:lnTo>
                  <a:lnTo>
                    <a:pt x="1740" y="176"/>
                  </a:lnTo>
                  <a:lnTo>
                    <a:pt x="1739" y="185"/>
                  </a:lnTo>
                  <a:lnTo>
                    <a:pt x="1731" y="186"/>
                  </a:lnTo>
                  <a:lnTo>
                    <a:pt x="1724" y="186"/>
                  </a:lnTo>
                  <a:lnTo>
                    <a:pt x="1723" y="182"/>
                  </a:lnTo>
                  <a:lnTo>
                    <a:pt x="1720" y="179"/>
                  </a:lnTo>
                  <a:lnTo>
                    <a:pt x="1710" y="180"/>
                  </a:lnTo>
                  <a:lnTo>
                    <a:pt x="1700" y="183"/>
                  </a:lnTo>
                  <a:lnTo>
                    <a:pt x="1690" y="187"/>
                  </a:lnTo>
                  <a:lnTo>
                    <a:pt x="1683" y="193"/>
                  </a:lnTo>
                  <a:lnTo>
                    <a:pt x="1686" y="200"/>
                  </a:lnTo>
                  <a:lnTo>
                    <a:pt x="1689" y="205"/>
                  </a:lnTo>
                  <a:lnTo>
                    <a:pt x="1692" y="207"/>
                  </a:lnTo>
                  <a:lnTo>
                    <a:pt x="1694" y="210"/>
                  </a:lnTo>
                  <a:lnTo>
                    <a:pt x="1702" y="213"/>
                  </a:lnTo>
                  <a:lnTo>
                    <a:pt x="1713" y="219"/>
                  </a:lnTo>
                  <a:lnTo>
                    <a:pt x="1714" y="226"/>
                  </a:lnTo>
                  <a:lnTo>
                    <a:pt x="1716" y="235"/>
                  </a:lnTo>
                  <a:lnTo>
                    <a:pt x="1720" y="235"/>
                  </a:lnTo>
                  <a:lnTo>
                    <a:pt x="1723" y="237"/>
                  </a:lnTo>
                  <a:lnTo>
                    <a:pt x="1726" y="245"/>
                  </a:lnTo>
                  <a:lnTo>
                    <a:pt x="1727" y="252"/>
                  </a:lnTo>
                  <a:lnTo>
                    <a:pt x="1727" y="259"/>
                  </a:lnTo>
                  <a:lnTo>
                    <a:pt x="1727" y="266"/>
                  </a:lnTo>
                  <a:lnTo>
                    <a:pt x="1727" y="277"/>
                  </a:lnTo>
                  <a:lnTo>
                    <a:pt x="1727" y="290"/>
                  </a:lnTo>
                  <a:lnTo>
                    <a:pt x="1723" y="290"/>
                  </a:lnTo>
                  <a:lnTo>
                    <a:pt x="1717" y="290"/>
                  </a:lnTo>
                  <a:lnTo>
                    <a:pt x="1700" y="277"/>
                  </a:lnTo>
                  <a:lnTo>
                    <a:pt x="1682" y="263"/>
                  </a:lnTo>
                  <a:lnTo>
                    <a:pt x="1664" y="247"/>
                  </a:lnTo>
                  <a:lnTo>
                    <a:pt x="1650" y="232"/>
                  </a:lnTo>
                  <a:lnTo>
                    <a:pt x="1652" y="222"/>
                  </a:lnTo>
                  <a:lnTo>
                    <a:pt x="1653" y="212"/>
                  </a:lnTo>
                  <a:lnTo>
                    <a:pt x="1657" y="202"/>
                  </a:lnTo>
                  <a:lnTo>
                    <a:pt x="1660" y="193"/>
                  </a:lnTo>
                  <a:lnTo>
                    <a:pt x="1663" y="185"/>
                  </a:lnTo>
                  <a:lnTo>
                    <a:pt x="1664" y="176"/>
                  </a:lnTo>
                  <a:lnTo>
                    <a:pt x="1664" y="167"/>
                  </a:lnTo>
                  <a:lnTo>
                    <a:pt x="1662" y="160"/>
                  </a:lnTo>
                  <a:lnTo>
                    <a:pt x="1656" y="160"/>
                  </a:lnTo>
                  <a:lnTo>
                    <a:pt x="1650" y="160"/>
                  </a:lnTo>
                  <a:lnTo>
                    <a:pt x="1649" y="166"/>
                  </a:lnTo>
                  <a:lnTo>
                    <a:pt x="1649" y="173"/>
                  </a:lnTo>
                  <a:lnTo>
                    <a:pt x="1646" y="173"/>
                  </a:lnTo>
                  <a:lnTo>
                    <a:pt x="1644" y="175"/>
                  </a:lnTo>
                  <a:lnTo>
                    <a:pt x="1639" y="175"/>
                  </a:lnTo>
                  <a:lnTo>
                    <a:pt x="1633" y="176"/>
                  </a:lnTo>
                  <a:lnTo>
                    <a:pt x="1629" y="170"/>
                  </a:lnTo>
                  <a:lnTo>
                    <a:pt x="1624" y="166"/>
                  </a:lnTo>
                  <a:lnTo>
                    <a:pt x="1619" y="166"/>
                  </a:lnTo>
                  <a:lnTo>
                    <a:pt x="1614" y="166"/>
                  </a:lnTo>
                  <a:lnTo>
                    <a:pt x="1609" y="166"/>
                  </a:lnTo>
                  <a:lnTo>
                    <a:pt x="1606" y="169"/>
                  </a:lnTo>
                  <a:lnTo>
                    <a:pt x="1603" y="170"/>
                  </a:lnTo>
                  <a:lnTo>
                    <a:pt x="1600" y="173"/>
                  </a:lnTo>
                  <a:lnTo>
                    <a:pt x="1600" y="180"/>
                  </a:lnTo>
                  <a:lnTo>
                    <a:pt x="1600" y="187"/>
                  </a:lnTo>
                  <a:lnTo>
                    <a:pt x="1603" y="190"/>
                  </a:lnTo>
                  <a:lnTo>
                    <a:pt x="1607" y="192"/>
                  </a:lnTo>
                  <a:lnTo>
                    <a:pt x="1606" y="193"/>
                  </a:lnTo>
                  <a:lnTo>
                    <a:pt x="1606" y="195"/>
                  </a:lnTo>
                  <a:lnTo>
                    <a:pt x="1582" y="196"/>
                  </a:lnTo>
                  <a:lnTo>
                    <a:pt x="1553" y="196"/>
                  </a:lnTo>
                  <a:lnTo>
                    <a:pt x="1539" y="195"/>
                  </a:lnTo>
                  <a:lnTo>
                    <a:pt x="1524" y="196"/>
                  </a:lnTo>
                  <a:lnTo>
                    <a:pt x="1512" y="197"/>
                  </a:lnTo>
                  <a:lnTo>
                    <a:pt x="1499" y="200"/>
                  </a:lnTo>
                  <a:lnTo>
                    <a:pt x="1494" y="213"/>
                  </a:lnTo>
                  <a:lnTo>
                    <a:pt x="1490" y="227"/>
                  </a:lnTo>
                  <a:lnTo>
                    <a:pt x="1484" y="239"/>
                  </a:lnTo>
                  <a:lnTo>
                    <a:pt x="1480" y="250"/>
                  </a:lnTo>
                  <a:lnTo>
                    <a:pt x="1496" y="257"/>
                  </a:lnTo>
                  <a:lnTo>
                    <a:pt x="1510" y="262"/>
                  </a:lnTo>
                  <a:lnTo>
                    <a:pt x="1520" y="259"/>
                  </a:lnTo>
                  <a:lnTo>
                    <a:pt x="1534" y="256"/>
                  </a:lnTo>
                  <a:lnTo>
                    <a:pt x="1539" y="263"/>
                  </a:lnTo>
                  <a:lnTo>
                    <a:pt x="1544" y="267"/>
                  </a:lnTo>
                  <a:lnTo>
                    <a:pt x="1552" y="273"/>
                  </a:lnTo>
                  <a:lnTo>
                    <a:pt x="1559" y="277"/>
                  </a:lnTo>
                  <a:lnTo>
                    <a:pt x="1557" y="266"/>
                  </a:lnTo>
                  <a:lnTo>
                    <a:pt x="1556" y="256"/>
                  </a:lnTo>
                  <a:lnTo>
                    <a:pt x="1569" y="267"/>
                  </a:lnTo>
                  <a:lnTo>
                    <a:pt x="1590" y="287"/>
                  </a:lnTo>
                  <a:lnTo>
                    <a:pt x="1612" y="307"/>
                  </a:lnTo>
                  <a:lnTo>
                    <a:pt x="1623" y="322"/>
                  </a:lnTo>
                  <a:lnTo>
                    <a:pt x="1614" y="319"/>
                  </a:lnTo>
                  <a:lnTo>
                    <a:pt x="1606" y="316"/>
                  </a:lnTo>
                  <a:lnTo>
                    <a:pt x="1606" y="317"/>
                  </a:lnTo>
                  <a:lnTo>
                    <a:pt x="1606" y="319"/>
                  </a:lnTo>
                  <a:lnTo>
                    <a:pt x="1620" y="334"/>
                  </a:lnTo>
                  <a:lnTo>
                    <a:pt x="1632" y="352"/>
                  </a:lnTo>
                  <a:lnTo>
                    <a:pt x="1632" y="353"/>
                  </a:lnTo>
                  <a:lnTo>
                    <a:pt x="1630" y="353"/>
                  </a:lnTo>
                  <a:lnTo>
                    <a:pt x="1623" y="353"/>
                  </a:lnTo>
                  <a:lnTo>
                    <a:pt x="1616" y="352"/>
                  </a:lnTo>
                  <a:lnTo>
                    <a:pt x="1613" y="343"/>
                  </a:lnTo>
                  <a:lnTo>
                    <a:pt x="1607" y="333"/>
                  </a:lnTo>
                  <a:lnTo>
                    <a:pt x="1602" y="323"/>
                  </a:lnTo>
                  <a:lnTo>
                    <a:pt x="1593" y="312"/>
                  </a:lnTo>
                  <a:lnTo>
                    <a:pt x="1586" y="300"/>
                  </a:lnTo>
                  <a:lnTo>
                    <a:pt x="1577" y="290"/>
                  </a:lnTo>
                  <a:lnTo>
                    <a:pt x="1570" y="283"/>
                  </a:lnTo>
                  <a:lnTo>
                    <a:pt x="1563" y="279"/>
                  </a:lnTo>
                  <a:lnTo>
                    <a:pt x="1563" y="280"/>
                  </a:lnTo>
                  <a:lnTo>
                    <a:pt x="1563" y="283"/>
                  </a:lnTo>
                  <a:lnTo>
                    <a:pt x="1573" y="306"/>
                  </a:lnTo>
                  <a:lnTo>
                    <a:pt x="1579" y="326"/>
                  </a:lnTo>
                  <a:lnTo>
                    <a:pt x="1580" y="334"/>
                  </a:lnTo>
                  <a:lnTo>
                    <a:pt x="1579" y="346"/>
                  </a:lnTo>
                  <a:lnTo>
                    <a:pt x="1576" y="359"/>
                  </a:lnTo>
                  <a:lnTo>
                    <a:pt x="1572" y="374"/>
                  </a:lnTo>
                  <a:lnTo>
                    <a:pt x="1570" y="380"/>
                  </a:lnTo>
                  <a:lnTo>
                    <a:pt x="1570" y="386"/>
                  </a:lnTo>
                  <a:lnTo>
                    <a:pt x="1570" y="389"/>
                  </a:lnTo>
                  <a:lnTo>
                    <a:pt x="1566" y="393"/>
                  </a:lnTo>
                  <a:lnTo>
                    <a:pt x="1559" y="396"/>
                  </a:lnTo>
                  <a:lnTo>
                    <a:pt x="1552" y="396"/>
                  </a:lnTo>
                  <a:lnTo>
                    <a:pt x="1544" y="396"/>
                  </a:lnTo>
                  <a:lnTo>
                    <a:pt x="1536" y="394"/>
                  </a:lnTo>
                  <a:lnTo>
                    <a:pt x="1532" y="399"/>
                  </a:lnTo>
                  <a:lnTo>
                    <a:pt x="1527" y="403"/>
                  </a:lnTo>
                  <a:lnTo>
                    <a:pt x="1532" y="412"/>
                  </a:lnTo>
                  <a:lnTo>
                    <a:pt x="1536" y="420"/>
                  </a:lnTo>
                  <a:lnTo>
                    <a:pt x="1533" y="424"/>
                  </a:lnTo>
                  <a:lnTo>
                    <a:pt x="1530" y="427"/>
                  </a:lnTo>
                  <a:lnTo>
                    <a:pt x="1527" y="429"/>
                  </a:lnTo>
                  <a:lnTo>
                    <a:pt x="1523" y="432"/>
                  </a:lnTo>
                  <a:lnTo>
                    <a:pt x="1523" y="437"/>
                  </a:lnTo>
                  <a:lnTo>
                    <a:pt x="1523" y="443"/>
                  </a:lnTo>
                  <a:lnTo>
                    <a:pt x="1529" y="444"/>
                  </a:lnTo>
                  <a:lnTo>
                    <a:pt x="1536" y="449"/>
                  </a:lnTo>
                  <a:lnTo>
                    <a:pt x="1542" y="453"/>
                  </a:lnTo>
                  <a:lnTo>
                    <a:pt x="1547" y="459"/>
                  </a:lnTo>
                  <a:lnTo>
                    <a:pt x="1552" y="464"/>
                  </a:lnTo>
                  <a:lnTo>
                    <a:pt x="1556" y="472"/>
                  </a:lnTo>
                  <a:lnTo>
                    <a:pt x="1559" y="477"/>
                  </a:lnTo>
                  <a:lnTo>
                    <a:pt x="1560" y="484"/>
                  </a:lnTo>
                  <a:lnTo>
                    <a:pt x="1552" y="494"/>
                  </a:lnTo>
                  <a:lnTo>
                    <a:pt x="1543" y="503"/>
                  </a:lnTo>
                  <a:lnTo>
                    <a:pt x="1537" y="503"/>
                  </a:lnTo>
                  <a:lnTo>
                    <a:pt x="1533" y="500"/>
                  </a:lnTo>
                  <a:lnTo>
                    <a:pt x="1533" y="487"/>
                  </a:lnTo>
                  <a:lnTo>
                    <a:pt x="1532" y="477"/>
                  </a:lnTo>
                  <a:lnTo>
                    <a:pt x="1530" y="473"/>
                  </a:lnTo>
                  <a:lnTo>
                    <a:pt x="1527" y="469"/>
                  </a:lnTo>
                  <a:lnTo>
                    <a:pt x="1526" y="464"/>
                  </a:lnTo>
                  <a:lnTo>
                    <a:pt x="1522" y="462"/>
                  </a:lnTo>
                  <a:lnTo>
                    <a:pt x="1510" y="459"/>
                  </a:lnTo>
                  <a:lnTo>
                    <a:pt x="1500" y="456"/>
                  </a:lnTo>
                  <a:lnTo>
                    <a:pt x="1500" y="447"/>
                  </a:lnTo>
                  <a:lnTo>
                    <a:pt x="1500" y="443"/>
                  </a:lnTo>
                  <a:lnTo>
                    <a:pt x="1499" y="439"/>
                  </a:lnTo>
                  <a:lnTo>
                    <a:pt x="1496" y="434"/>
                  </a:lnTo>
                  <a:lnTo>
                    <a:pt x="1484" y="434"/>
                  </a:lnTo>
                  <a:lnTo>
                    <a:pt x="1476" y="437"/>
                  </a:lnTo>
                  <a:lnTo>
                    <a:pt x="1469" y="440"/>
                  </a:lnTo>
                  <a:lnTo>
                    <a:pt x="1460" y="444"/>
                  </a:lnTo>
                  <a:lnTo>
                    <a:pt x="1460" y="433"/>
                  </a:lnTo>
                  <a:lnTo>
                    <a:pt x="1457" y="424"/>
                  </a:lnTo>
                  <a:lnTo>
                    <a:pt x="1452" y="423"/>
                  </a:lnTo>
                  <a:lnTo>
                    <a:pt x="1445" y="422"/>
                  </a:lnTo>
                  <a:lnTo>
                    <a:pt x="1442" y="429"/>
                  </a:lnTo>
                  <a:lnTo>
                    <a:pt x="1436" y="434"/>
                  </a:lnTo>
                  <a:lnTo>
                    <a:pt x="1430" y="439"/>
                  </a:lnTo>
                  <a:lnTo>
                    <a:pt x="1423" y="442"/>
                  </a:lnTo>
                  <a:lnTo>
                    <a:pt x="1425" y="447"/>
                  </a:lnTo>
                  <a:lnTo>
                    <a:pt x="1426" y="454"/>
                  </a:lnTo>
                  <a:lnTo>
                    <a:pt x="1432" y="456"/>
                  </a:lnTo>
                  <a:lnTo>
                    <a:pt x="1436" y="456"/>
                  </a:lnTo>
                  <a:lnTo>
                    <a:pt x="1439" y="459"/>
                  </a:lnTo>
                  <a:lnTo>
                    <a:pt x="1442" y="460"/>
                  </a:lnTo>
                  <a:lnTo>
                    <a:pt x="1445" y="462"/>
                  </a:lnTo>
                  <a:lnTo>
                    <a:pt x="1447" y="464"/>
                  </a:lnTo>
                  <a:lnTo>
                    <a:pt x="1450" y="466"/>
                  </a:lnTo>
                  <a:lnTo>
                    <a:pt x="1456" y="466"/>
                  </a:lnTo>
                  <a:lnTo>
                    <a:pt x="1459" y="463"/>
                  </a:lnTo>
                  <a:lnTo>
                    <a:pt x="1460" y="462"/>
                  </a:lnTo>
                  <a:lnTo>
                    <a:pt x="1464" y="460"/>
                  </a:lnTo>
                  <a:lnTo>
                    <a:pt x="1467" y="460"/>
                  </a:lnTo>
                  <a:lnTo>
                    <a:pt x="1476" y="463"/>
                  </a:lnTo>
                  <a:lnTo>
                    <a:pt x="1482" y="466"/>
                  </a:lnTo>
                  <a:lnTo>
                    <a:pt x="1474" y="472"/>
                  </a:lnTo>
                  <a:lnTo>
                    <a:pt x="1469" y="477"/>
                  </a:lnTo>
                  <a:lnTo>
                    <a:pt x="1466" y="480"/>
                  </a:lnTo>
                  <a:lnTo>
                    <a:pt x="1463" y="483"/>
                  </a:lnTo>
                  <a:lnTo>
                    <a:pt x="1462" y="487"/>
                  </a:lnTo>
                  <a:lnTo>
                    <a:pt x="1460" y="493"/>
                  </a:lnTo>
                  <a:lnTo>
                    <a:pt x="1464" y="500"/>
                  </a:lnTo>
                  <a:lnTo>
                    <a:pt x="1469" y="506"/>
                  </a:lnTo>
                  <a:lnTo>
                    <a:pt x="1473" y="510"/>
                  </a:lnTo>
                  <a:lnTo>
                    <a:pt x="1479" y="516"/>
                  </a:lnTo>
                  <a:lnTo>
                    <a:pt x="1489" y="524"/>
                  </a:lnTo>
                  <a:lnTo>
                    <a:pt x="1499" y="534"/>
                  </a:lnTo>
                  <a:lnTo>
                    <a:pt x="1496" y="536"/>
                  </a:lnTo>
                  <a:lnTo>
                    <a:pt x="1494" y="536"/>
                  </a:lnTo>
                  <a:lnTo>
                    <a:pt x="1494" y="537"/>
                  </a:lnTo>
                  <a:lnTo>
                    <a:pt x="1494" y="540"/>
                  </a:lnTo>
                  <a:lnTo>
                    <a:pt x="1499" y="542"/>
                  </a:lnTo>
                  <a:lnTo>
                    <a:pt x="1503" y="544"/>
                  </a:lnTo>
                  <a:lnTo>
                    <a:pt x="1497" y="550"/>
                  </a:lnTo>
                  <a:lnTo>
                    <a:pt x="1492" y="556"/>
                  </a:lnTo>
                  <a:lnTo>
                    <a:pt x="1493" y="556"/>
                  </a:lnTo>
                  <a:lnTo>
                    <a:pt x="1494" y="556"/>
                  </a:lnTo>
                  <a:lnTo>
                    <a:pt x="1503" y="557"/>
                  </a:lnTo>
                  <a:lnTo>
                    <a:pt x="1509" y="561"/>
                  </a:lnTo>
                  <a:lnTo>
                    <a:pt x="1510" y="566"/>
                  </a:lnTo>
                  <a:lnTo>
                    <a:pt x="1509" y="569"/>
                  </a:lnTo>
                  <a:lnTo>
                    <a:pt x="1509" y="571"/>
                  </a:lnTo>
                  <a:lnTo>
                    <a:pt x="1507" y="574"/>
                  </a:lnTo>
                  <a:lnTo>
                    <a:pt x="1503" y="580"/>
                  </a:lnTo>
                  <a:lnTo>
                    <a:pt x="1500" y="586"/>
                  </a:lnTo>
                  <a:lnTo>
                    <a:pt x="1492" y="607"/>
                  </a:lnTo>
                  <a:lnTo>
                    <a:pt x="1484" y="626"/>
                  </a:lnTo>
                  <a:lnTo>
                    <a:pt x="1480" y="634"/>
                  </a:lnTo>
                  <a:lnTo>
                    <a:pt x="1473" y="641"/>
                  </a:lnTo>
                  <a:lnTo>
                    <a:pt x="1466" y="647"/>
                  </a:lnTo>
                  <a:lnTo>
                    <a:pt x="1455" y="653"/>
                  </a:lnTo>
                  <a:lnTo>
                    <a:pt x="1442" y="653"/>
                  </a:lnTo>
                  <a:lnTo>
                    <a:pt x="1433" y="651"/>
                  </a:lnTo>
                  <a:lnTo>
                    <a:pt x="1433" y="654"/>
                  </a:lnTo>
                  <a:lnTo>
                    <a:pt x="1433" y="659"/>
                  </a:lnTo>
                  <a:lnTo>
                    <a:pt x="1423" y="661"/>
                  </a:lnTo>
                  <a:lnTo>
                    <a:pt x="1415" y="666"/>
                  </a:lnTo>
                  <a:lnTo>
                    <a:pt x="1409" y="671"/>
                  </a:lnTo>
                  <a:lnTo>
                    <a:pt x="1403" y="677"/>
                  </a:lnTo>
                  <a:lnTo>
                    <a:pt x="1400" y="673"/>
                  </a:lnTo>
                  <a:lnTo>
                    <a:pt x="1396" y="667"/>
                  </a:lnTo>
                  <a:lnTo>
                    <a:pt x="1395" y="666"/>
                  </a:lnTo>
                  <a:lnTo>
                    <a:pt x="1390" y="664"/>
                  </a:lnTo>
                  <a:lnTo>
                    <a:pt x="1386" y="663"/>
                  </a:lnTo>
                  <a:lnTo>
                    <a:pt x="1380" y="661"/>
                  </a:lnTo>
                  <a:lnTo>
                    <a:pt x="1370" y="670"/>
                  </a:lnTo>
                  <a:lnTo>
                    <a:pt x="1363" y="679"/>
                  </a:lnTo>
                  <a:lnTo>
                    <a:pt x="1360" y="684"/>
                  </a:lnTo>
                  <a:lnTo>
                    <a:pt x="1359" y="691"/>
                  </a:lnTo>
                  <a:lnTo>
                    <a:pt x="1357" y="699"/>
                  </a:lnTo>
                  <a:lnTo>
                    <a:pt x="1357" y="709"/>
                  </a:lnTo>
                  <a:lnTo>
                    <a:pt x="1370" y="719"/>
                  </a:lnTo>
                  <a:lnTo>
                    <a:pt x="1383" y="730"/>
                  </a:lnTo>
                  <a:lnTo>
                    <a:pt x="1390" y="736"/>
                  </a:lnTo>
                  <a:lnTo>
                    <a:pt x="1396" y="741"/>
                  </a:lnTo>
                  <a:lnTo>
                    <a:pt x="1400" y="749"/>
                  </a:lnTo>
                  <a:lnTo>
                    <a:pt x="1405" y="756"/>
                  </a:lnTo>
                  <a:lnTo>
                    <a:pt x="1407" y="774"/>
                  </a:lnTo>
                  <a:lnTo>
                    <a:pt x="1409" y="791"/>
                  </a:lnTo>
                  <a:lnTo>
                    <a:pt x="1392" y="810"/>
                  </a:lnTo>
                  <a:lnTo>
                    <a:pt x="1373" y="828"/>
                  </a:lnTo>
                  <a:lnTo>
                    <a:pt x="1366" y="828"/>
                  </a:lnTo>
                  <a:lnTo>
                    <a:pt x="1360" y="826"/>
                  </a:lnTo>
                  <a:lnTo>
                    <a:pt x="1362" y="818"/>
                  </a:lnTo>
                  <a:lnTo>
                    <a:pt x="1365" y="814"/>
                  </a:lnTo>
                  <a:lnTo>
                    <a:pt x="1363" y="813"/>
                  </a:lnTo>
                  <a:lnTo>
                    <a:pt x="1362" y="813"/>
                  </a:lnTo>
                  <a:lnTo>
                    <a:pt x="1352" y="807"/>
                  </a:lnTo>
                  <a:lnTo>
                    <a:pt x="1340" y="803"/>
                  </a:lnTo>
                  <a:lnTo>
                    <a:pt x="1337" y="793"/>
                  </a:lnTo>
                  <a:lnTo>
                    <a:pt x="1336" y="784"/>
                  </a:lnTo>
                  <a:lnTo>
                    <a:pt x="1323" y="774"/>
                  </a:lnTo>
                  <a:lnTo>
                    <a:pt x="1309" y="767"/>
                  </a:lnTo>
                  <a:lnTo>
                    <a:pt x="1307" y="767"/>
                  </a:lnTo>
                  <a:lnTo>
                    <a:pt x="1305" y="769"/>
                  </a:lnTo>
                  <a:lnTo>
                    <a:pt x="1303" y="771"/>
                  </a:lnTo>
                  <a:lnTo>
                    <a:pt x="1302" y="774"/>
                  </a:lnTo>
                  <a:lnTo>
                    <a:pt x="1303" y="780"/>
                  </a:lnTo>
                  <a:lnTo>
                    <a:pt x="1303" y="786"/>
                  </a:lnTo>
                  <a:lnTo>
                    <a:pt x="1302" y="791"/>
                  </a:lnTo>
                  <a:lnTo>
                    <a:pt x="1300" y="797"/>
                  </a:lnTo>
                  <a:lnTo>
                    <a:pt x="1299" y="808"/>
                  </a:lnTo>
                  <a:lnTo>
                    <a:pt x="1299" y="820"/>
                  </a:lnTo>
                  <a:lnTo>
                    <a:pt x="1305" y="824"/>
                  </a:lnTo>
                  <a:lnTo>
                    <a:pt x="1309" y="827"/>
                  </a:lnTo>
                  <a:lnTo>
                    <a:pt x="1310" y="836"/>
                  </a:lnTo>
                  <a:lnTo>
                    <a:pt x="1312" y="844"/>
                  </a:lnTo>
                  <a:lnTo>
                    <a:pt x="1316" y="846"/>
                  </a:lnTo>
                  <a:lnTo>
                    <a:pt x="1322" y="846"/>
                  </a:lnTo>
                  <a:lnTo>
                    <a:pt x="1327" y="851"/>
                  </a:lnTo>
                  <a:lnTo>
                    <a:pt x="1333" y="856"/>
                  </a:lnTo>
                  <a:lnTo>
                    <a:pt x="1337" y="861"/>
                  </a:lnTo>
                  <a:lnTo>
                    <a:pt x="1342" y="867"/>
                  </a:lnTo>
                  <a:lnTo>
                    <a:pt x="1345" y="874"/>
                  </a:lnTo>
                  <a:lnTo>
                    <a:pt x="1346" y="881"/>
                  </a:lnTo>
                  <a:lnTo>
                    <a:pt x="1347" y="891"/>
                  </a:lnTo>
                  <a:lnTo>
                    <a:pt x="1347" y="900"/>
                  </a:lnTo>
                  <a:lnTo>
                    <a:pt x="1352" y="898"/>
                  </a:lnTo>
                  <a:lnTo>
                    <a:pt x="1356" y="897"/>
                  </a:lnTo>
                  <a:lnTo>
                    <a:pt x="1356" y="901"/>
                  </a:lnTo>
                  <a:lnTo>
                    <a:pt x="1356" y="906"/>
                  </a:lnTo>
                  <a:lnTo>
                    <a:pt x="1353" y="913"/>
                  </a:lnTo>
                  <a:lnTo>
                    <a:pt x="1350" y="921"/>
                  </a:lnTo>
                  <a:lnTo>
                    <a:pt x="1340" y="913"/>
                  </a:lnTo>
                  <a:lnTo>
                    <a:pt x="1332" y="903"/>
                  </a:lnTo>
                  <a:lnTo>
                    <a:pt x="1325" y="891"/>
                  </a:lnTo>
                  <a:lnTo>
                    <a:pt x="1317" y="880"/>
                  </a:lnTo>
                  <a:lnTo>
                    <a:pt x="1310" y="867"/>
                  </a:lnTo>
                  <a:lnTo>
                    <a:pt x="1305" y="856"/>
                  </a:lnTo>
                  <a:lnTo>
                    <a:pt x="1297" y="844"/>
                  </a:lnTo>
                  <a:lnTo>
                    <a:pt x="1289" y="833"/>
                  </a:lnTo>
                  <a:lnTo>
                    <a:pt x="1290" y="807"/>
                  </a:lnTo>
                  <a:lnTo>
                    <a:pt x="1290" y="784"/>
                  </a:lnTo>
                  <a:lnTo>
                    <a:pt x="1289" y="774"/>
                  </a:lnTo>
                  <a:lnTo>
                    <a:pt x="1286" y="764"/>
                  </a:lnTo>
                  <a:lnTo>
                    <a:pt x="1280" y="756"/>
                  </a:lnTo>
                  <a:lnTo>
                    <a:pt x="1273" y="749"/>
                  </a:lnTo>
                  <a:lnTo>
                    <a:pt x="1269" y="750"/>
                  </a:lnTo>
                  <a:lnTo>
                    <a:pt x="1266" y="750"/>
                  </a:lnTo>
                  <a:lnTo>
                    <a:pt x="1263" y="750"/>
                  </a:lnTo>
                  <a:lnTo>
                    <a:pt x="1259" y="749"/>
                  </a:lnTo>
                  <a:lnTo>
                    <a:pt x="1259" y="747"/>
                  </a:lnTo>
                  <a:lnTo>
                    <a:pt x="1259" y="747"/>
                  </a:lnTo>
                  <a:lnTo>
                    <a:pt x="1260" y="744"/>
                  </a:lnTo>
                  <a:lnTo>
                    <a:pt x="1260" y="740"/>
                  </a:lnTo>
                  <a:lnTo>
                    <a:pt x="1266" y="741"/>
                  </a:lnTo>
                  <a:lnTo>
                    <a:pt x="1269" y="741"/>
                  </a:lnTo>
                  <a:lnTo>
                    <a:pt x="1270" y="741"/>
                  </a:lnTo>
                  <a:lnTo>
                    <a:pt x="1273" y="737"/>
                  </a:lnTo>
                  <a:lnTo>
                    <a:pt x="1273" y="736"/>
                  </a:lnTo>
                  <a:lnTo>
                    <a:pt x="1275" y="733"/>
                  </a:lnTo>
                  <a:lnTo>
                    <a:pt x="1270" y="726"/>
                  </a:lnTo>
                  <a:lnTo>
                    <a:pt x="1266" y="719"/>
                  </a:lnTo>
                  <a:lnTo>
                    <a:pt x="1257" y="729"/>
                  </a:lnTo>
                  <a:lnTo>
                    <a:pt x="1247" y="737"/>
                  </a:lnTo>
                  <a:lnTo>
                    <a:pt x="1242" y="734"/>
                  </a:lnTo>
                  <a:lnTo>
                    <a:pt x="1235" y="731"/>
                  </a:lnTo>
                  <a:lnTo>
                    <a:pt x="1236" y="721"/>
                  </a:lnTo>
                  <a:lnTo>
                    <a:pt x="1236" y="713"/>
                  </a:lnTo>
                  <a:lnTo>
                    <a:pt x="1233" y="707"/>
                  </a:lnTo>
                  <a:lnTo>
                    <a:pt x="1230" y="701"/>
                  </a:lnTo>
                  <a:lnTo>
                    <a:pt x="1220" y="690"/>
                  </a:lnTo>
                  <a:lnTo>
                    <a:pt x="1209" y="677"/>
                  </a:lnTo>
                  <a:lnTo>
                    <a:pt x="1206" y="669"/>
                  </a:lnTo>
                  <a:lnTo>
                    <a:pt x="1203" y="660"/>
                  </a:lnTo>
                  <a:lnTo>
                    <a:pt x="1202" y="657"/>
                  </a:lnTo>
                  <a:lnTo>
                    <a:pt x="1200" y="653"/>
                  </a:lnTo>
                  <a:lnTo>
                    <a:pt x="1198" y="650"/>
                  </a:lnTo>
                  <a:lnTo>
                    <a:pt x="1193" y="647"/>
                  </a:lnTo>
                  <a:lnTo>
                    <a:pt x="1190" y="650"/>
                  </a:lnTo>
                  <a:lnTo>
                    <a:pt x="1186" y="653"/>
                  </a:lnTo>
                  <a:lnTo>
                    <a:pt x="1185" y="649"/>
                  </a:lnTo>
                  <a:lnTo>
                    <a:pt x="1183" y="644"/>
                  </a:lnTo>
                  <a:lnTo>
                    <a:pt x="1182" y="641"/>
                  </a:lnTo>
                  <a:lnTo>
                    <a:pt x="1179" y="640"/>
                  </a:lnTo>
                  <a:lnTo>
                    <a:pt x="1178" y="650"/>
                  </a:lnTo>
                  <a:lnTo>
                    <a:pt x="1176" y="657"/>
                  </a:lnTo>
                  <a:lnTo>
                    <a:pt x="1168" y="659"/>
                  </a:lnTo>
                  <a:lnTo>
                    <a:pt x="1160" y="660"/>
                  </a:lnTo>
                  <a:lnTo>
                    <a:pt x="1155" y="663"/>
                  </a:lnTo>
                  <a:lnTo>
                    <a:pt x="1149" y="666"/>
                  </a:lnTo>
                  <a:lnTo>
                    <a:pt x="1145" y="677"/>
                  </a:lnTo>
                  <a:lnTo>
                    <a:pt x="1140" y="687"/>
                  </a:lnTo>
                  <a:lnTo>
                    <a:pt x="1126" y="700"/>
                  </a:lnTo>
                  <a:lnTo>
                    <a:pt x="1108" y="717"/>
                  </a:lnTo>
                  <a:lnTo>
                    <a:pt x="1099" y="726"/>
                  </a:lnTo>
                  <a:lnTo>
                    <a:pt x="1090" y="734"/>
                  </a:lnTo>
                  <a:lnTo>
                    <a:pt x="1085" y="743"/>
                  </a:lnTo>
                  <a:lnTo>
                    <a:pt x="1082" y="750"/>
                  </a:lnTo>
                  <a:lnTo>
                    <a:pt x="1085" y="761"/>
                  </a:lnTo>
                  <a:lnTo>
                    <a:pt x="1086" y="774"/>
                  </a:lnTo>
                  <a:lnTo>
                    <a:pt x="1085" y="787"/>
                  </a:lnTo>
                  <a:lnTo>
                    <a:pt x="1082" y="798"/>
                  </a:lnTo>
                  <a:lnTo>
                    <a:pt x="1073" y="820"/>
                  </a:lnTo>
                  <a:lnTo>
                    <a:pt x="1068" y="837"/>
                  </a:lnTo>
                  <a:lnTo>
                    <a:pt x="1062" y="836"/>
                  </a:lnTo>
                  <a:lnTo>
                    <a:pt x="1058" y="833"/>
                  </a:lnTo>
                  <a:lnTo>
                    <a:pt x="1052" y="827"/>
                  </a:lnTo>
                  <a:lnTo>
                    <a:pt x="1046" y="820"/>
                  </a:lnTo>
                  <a:lnTo>
                    <a:pt x="1036" y="803"/>
                  </a:lnTo>
                  <a:lnTo>
                    <a:pt x="1025" y="781"/>
                  </a:lnTo>
                  <a:lnTo>
                    <a:pt x="1006" y="739"/>
                  </a:lnTo>
                  <a:lnTo>
                    <a:pt x="995" y="707"/>
                  </a:lnTo>
                  <a:lnTo>
                    <a:pt x="993" y="694"/>
                  </a:lnTo>
                  <a:lnTo>
                    <a:pt x="993" y="681"/>
                  </a:lnTo>
                  <a:lnTo>
                    <a:pt x="993" y="674"/>
                  </a:lnTo>
                  <a:lnTo>
                    <a:pt x="993" y="669"/>
                  </a:lnTo>
                  <a:lnTo>
                    <a:pt x="992" y="663"/>
                  </a:lnTo>
                  <a:lnTo>
                    <a:pt x="989" y="659"/>
                  </a:lnTo>
                  <a:lnTo>
                    <a:pt x="986" y="660"/>
                  </a:lnTo>
                  <a:lnTo>
                    <a:pt x="983" y="663"/>
                  </a:lnTo>
                  <a:lnTo>
                    <a:pt x="983" y="670"/>
                  </a:lnTo>
                  <a:lnTo>
                    <a:pt x="982" y="674"/>
                  </a:lnTo>
                  <a:lnTo>
                    <a:pt x="980" y="676"/>
                  </a:lnTo>
                  <a:lnTo>
                    <a:pt x="979" y="676"/>
                  </a:lnTo>
                  <a:lnTo>
                    <a:pt x="975" y="676"/>
                  </a:lnTo>
                  <a:lnTo>
                    <a:pt x="969" y="674"/>
                  </a:lnTo>
                  <a:lnTo>
                    <a:pt x="963" y="671"/>
                  </a:lnTo>
                  <a:lnTo>
                    <a:pt x="959" y="667"/>
                  </a:lnTo>
                  <a:lnTo>
                    <a:pt x="955" y="663"/>
                  </a:lnTo>
                  <a:lnTo>
                    <a:pt x="952" y="657"/>
                  </a:lnTo>
                  <a:lnTo>
                    <a:pt x="961" y="653"/>
                  </a:lnTo>
                  <a:lnTo>
                    <a:pt x="968" y="647"/>
                  </a:lnTo>
                  <a:lnTo>
                    <a:pt x="968" y="646"/>
                  </a:lnTo>
                  <a:lnTo>
                    <a:pt x="968" y="646"/>
                  </a:lnTo>
                  <a:lnTo>
                    <a:pt x="956" y="647"/>
                  </a:lnTo>
                  <a:lnTo>
                    <a:pt x="945" y="647"/>
                  </a:lnTo>
                  <a:lnTo>
                    <a:pt x="941" y="639"/>
                  </a:lnTo>
                  <a:lnTo>
                    <a:pt x="932" y="630"/>
                  </a:lnTo>
                  <a:lnTo>
                    <a:pt x="923" y="621"/>
                  </a:lnTo>
                  <a:lnTo>
                    <a:pt x="916" y="616"/>
                  </a:lnTo>
                  <a:lnTo>
                    <a:pt x="883" y="619"/>
                  </a:lnTo>
                  <a:lnTo>
                    <a:pt x="853" y="621"/>
                  </a:lnTo>
                  <a:lnTo>
                    <a:pt x="846" y="621"/>
                  </a:lnTo>
                  <a:lnTo>
                    <a:pt x="839" y="620"/>
                  </a:lnTo>
                  <a:lnTo>
                    <a:pt x="833" y="619"/>
                  </a:lnTo>
                  <a:lnTo>
                    <a:pt x="828" y="616"/>
                  </a:lnTo>
                  <a:lnTo>
                    <a:pt x="823" y="613"/>
                  </a:lnTo>
                  <a:lnTo>
                    <a:pt x="819" y="609"/>
                  </a:lnTo>
                  <a:lnTo>
                    <a:pt x="815" y="603"/>
                  </a:lnTo>
                  <a:lnTo>
                    <a:pt x="812" y="596"/>
                  </a:lnTo>
                  <a:lnTo>
                    <a:pt x="792" y="596"/>
                  </a:lnTo>
                  <a:lnTo>
                    <a:pt x="773" y="596"/>
                  </a:lnTo>
                  <a:lnTo>
                    <a:pt x="765" y="593"/>
                  </a:lnTo>
                  <a:lnTo>
                    <a:pt x="758" y="590"/>
                  </a:lnTo>
                  <a:lnTo>
                    <a:pt x="751" y="584"/>
                  </a:lnTo>
                  <a:lnTo>
                    <a:pt x="745" y="576"/>
                  </a:lnTo>
                  <a:lnTo>
                    <a:pt x="741" y="569"/>
                  </a:lnTo>
                  <a:lnTo>
                    <a:pt x="738" y="563"/>
                  </a:lnTo>
                  <a:lnTo>
                    <a:pt x="735" y="559"/>
                  </a:lnTo>
                  <a:lnTo>
                    <a:pt x="729" y="553"/>
                  </a:lnTo>
                  <a:lnTo>
                    <a:pt x="722" y="553"/>
                  </a:lnTo>
                  <a:lnTo>
                    <a:pt x="715" y="554"/>
                  </a:lnTo>
                  <a:lnTo>
                    <a:pt x="716" y="564"/>
                  </a:lnTo>
                  <a:lnTo>
                    <a:pt x="721" y="576"/>
                  </a:lnTo>
                  <a:lnTo>
                    <a:pt x="728" y="587"/>
                  </a:lnTo>
                  <a:lnTo>
                    <a:pt x="735" y="599"/>
                  </a:lnTo>
                  <a:lnTo>
                    <a:pt x="751" y="620"/>
                  </a:lnTo>
                  <a:lnTo>
                    <a:pt x="765" y="634"/>
                  </a:lnTo>
                  <a:lnTo>
                    <a:pt x="773" y="634"/>
                  </a:lnTo>
                  <a:lnTo>
                    <a:pt x="779" y="634"/>
                  </a:lnTo>
                  <a:lnTo>
                    <a:pt x="785" y="631"/>
                  </a:lnTo>
                  <a:lnTo>
                    <a:pt x="791" y="629"/>
                  </a:lnTo>
                  <a:lnTo>
                    <a:pt x="792" y="621"/>
                  </a:lnTo>
                  <a:lnTo>
                    <a:pt x="793" y="613"/>
                  </a:lnTo>
                  <a:lnTo>
                    <a:pt x="798" y="607"/>
                  </a:lnTo>
                  <a:lnTo>
                    <a:pt x="803" y="603"/>
                  </a:lnTo>
                  <a:lnTo>
                    <a:pt x="805" y="611"/>
                  </a:lnTo>
                  <a:lnTo>
                    <a:pt x="809" y="619"/>
                  </a:lnTo>
                  <a:lnTo>
                    <a:pt x="815" y="626"/>
                  </a:lnTo>
                  <a:lnTo>
                    <a:pt x="821" y="631"/>
                  </a:lnTo>
                  <a:lnTo>
                    <a:pt x="835" y="641"/>
                  </a:lnTo>
                  <a:lnTo>
                    <a:pt x="848" y="651"/>
                  </a:lnTo>
                  <a:lnTo>
                    <a:pt x="846" y="659"/>
                  </a:lnTo>
                  <a:lnTo>
                    <a:pt x="842" y="669"/>
                  </a:lnTo>
                  <a:lnTo>
                    <a:pt x="836" y="679"/>
                  </a:lnTo>
                  <a:lnTo>
                    <a:pt x="829" y="690"/>
                  </a:lnTo>
                  <a:lnTo>
                    <a:pt x="816" y="710"/>
                  </a:lnTo>
                  <a:lnTo>
                    <a:pt x="806" y="721"/>
                  </a:lnTo>
                  <a:lnTo>
                    <a:pt x="785" y="731"/>
                  </a:lnTo>
                  <a:lnTo>
                    <a:pt x="765" y="741"/>
                  </a:lnTo>
                  <a:lnTo>
                    <a:pt x="748" y="751"/>
                  </a:lnTo>
                  <a:lnTo>
                    <a:pt x="728" y="763"/>
                  </a:lnTo>
                  <a:lnTo>
                    <a:pt x="721" y="767"/>
                  </a:lnTo>
                  <a:lnTo>
                    <a:pt x="715" y="767"/>
                  </a:lnTo>
                  <a:lnTo>
                    <a:pt x="711" y="767"/>
                  </a:lnTo>
                  <a:lnTo>
                    <a:pt x="706" y="767"/>
                  </a:lnTo>
                  <a:lnTo>
                    <a:pt x="704" y="767"/>
                  </a:lnTo>
                  <a:lnTo>
                    <a:pt x="699" y="770"/>
                  </a:lnTo>
                  <a:lnTo>
                    <a:pt x="695" y="774"/>
                  </a:lnTo>
                  <a:lnTo>
                    <a:pt x="688" y="783"/>
                  </a:lnTo>
                  <a:lnTo>
                    <a:pt x="682" y="781"/>
                  </a:lnTo>
                  <a:lnTo>
                    <a:pt x="676" y="780"/>
                  </a:lnTo>
                  <a:lnTo>
                    <a:pt x="675" y="780"/>
                  </a:lnTo>
                  <a:lnTo>
                    <a:pt x="674" y="780"/>
                  </a:lnTo>
                  <a:lnTo>
                    <a:pt x="674" y="760"/>
                  </a:lnTo>
                  <a:lnTo>
                    <a:pt x="669" y="743"/>
                  </a:lnTo>
                  <a:lnTo>
                    <a:pt x="665" y="729"/>
                  </a:lnTo>
                  <a:lnTo>
                    <a:pt x="658" y="716"/>
                  </a:lnTo>
                  <a:lnTo>
                    <a:pt x="641" y="691"/>
                  </a:lnTo>
                  <a:lnTo>
                    <a:pt x="624" y="669"/>
                  </a:lnTo>
                  <a:lnTo>
                    <a:pt x="618" y="653"/>
                  </a:lnTo>
                  <a:lnTo>
                    <a:pt x="615" y="639"/>
                  </a:lnTo>
                  <a:lnTo>
                    <a:pt x="612" y="631"/>
                  </a:lnTo>
                  <a:lnTo>
                    <a:pt x="608" y="626"/>
                  </a:lnTo>
                  <a:lnTo>
                    <a:pt x="602" y="621"/>
                  </a:lnTo>
                  <a:lnTo>
                    <a:pt x="594" y="619"/>
                  </a:lnTo>
                  <a:lnTo>
                    <a:pt x="594" y="611"/>
                  </a:lnTo>
                  <a:lnTo>
                    <a:pt x="592" y="604"/>
                  </a:lnTo>
                  <a:lnTo>
                    <a:pt x="589" y="599"/>
                  </a:lnTo>
                  <a:lnTo>
                    <a:pt x="586" y="593"/>
                  </a:lnTo>
                  <a:lnTo>
                    <a:pt x="579" y="584"/>
                  </a:lnTo>
                  <a:lnTo>
                    <a:pt x="571" y="576"/>
                  </a:lnTo>
                  <a:lnTo>
                    <a:pt x="568" y="577"/>
                  </a:lnTo>
                  <a:lnTo>
                    <a:pt x="564" y="579"/>
                  </a:lnTo>
                  <a:lnTo>
                    <a:pt x="559" y="579"/>
                  </a:lnTo>
                  <a:lnTo>
                    <a:pt x="555" y="577"/>
                  </a:lnTo>
                  <a:lnTo>
                    <a:pt x="555" y="571"/>
                  </a:lnTo>
                  <a:lnTo>
                    <a:pt x="554" y="569"/>
                  </a:lnTo>
                  <a:lnTo>
                    <a:pt x="551" y="567"/>
                  </a:lnTo>
                  <a:lnTo>
                    <a:pt x="545" y="566"/>
                  </a:lnTo>
                  <a:lnTo>
                    <a:pt x="548" y="574"/>
                  </a:lnTo>
                  <a:lnTo>
                    <a:pt x="551" y="581"/>
                  </a:lnTo>
                  <a:lnTo>
                    <a:pt x="555" y="587"/>
                  </a:lnTo>
                  <a:lnTo>
                    <a:pt x="559" y="593"/>
                  </a:lnTo>
                  <a:lnTo>
                    <a:pt x="569" y="604"/>
                  </a:lnTo>
                  <a:lnTo>
                    <a:pt x="578" y="616"/>
                  </a:lnTo>
                  <a:lnTo>
                    <a:pt x="579" y="630"/>
                  </a:lnTo>
                  <a:lnTo>
                    <a:pt x="582" y="644"/>
                  </a:lnTo>
                  <a:lnTo>
                    <a:pt x="589" y="649"/>
                  </a:lnTo>
                  <a:lnTo>
                    <a:pt x="596" y="653"/>
                  </a:lnTo>
                  <a:lnTo>
                    <a:pt x="602" y="673"/>
                  </a:lnTo>
                  <a:lnTo>
                    <a:pt x="608" y="693"/>
                  </a:lnTo>
                  <a:lnTo>
                    <a:pt x="615" y="703"/>
                  </a:lnTo>
                  <a:lnTo>
                    <a:pt x="622" y="714"/>
                  </a:lnTo>
                  <a:lnTo>
                    <a:pt x="622" y="721"/>
                  </a:lnTo>
                  <a:lnTo>
                    <a:pt x="622" y="729"/>
                  </a:lnTo>
                  <a:lnTo>
                    <a:pt x="632" y="736"/>
                  </a:lnTo>
                  <a:lnTo>
                    <a:pt x="641" y="744"/>
                  </a:lnTo>
                  <a:lnTo>
                    <a:pt x="651" y="757"/>
                  </a:lnTo>
                  <a:lnTo>
                    <a:pt x="661" y="771"/>
                  </a:lnTo>
                  <a:lnTo>
                    <a:pt x="671" y="786"/>
                  </a:lnTo>
                  <a:lnTo>
                    <a:pt x="682" y="800"/>
                  </a:lnTo>
                  <a:lnTo>
                    <a:pt x="682" y="801"/>
                  </a:lnTo>
                  <a:lnTo>
                    <a:pt x="682" y="804"/>
                  </a:lnTo>
                  <a:lnTo>
                    <a:pt x="689" y="804"/>
                  </a:lnTo>
                  <a:lnTo>
                    <a:pt x="696" y="804"/>
                  </a:lnTo>
                  <a:lnTo>
                    <a:pt x="711" y="800"/>
                  </a:lnTo>
                  <a:lnTo>
                    <a:pt x="728" y="797"/>
                  </a:lnTo>
                  <a:lnTo>
                    <a:pt x="743" y="794"/>
                  </a:lnTo>
                  <a:lnTo>
                    <a:pt x="759" y="790"/>
                  </a:lnTo>
                  <a:lnTo>
                    <a:pt x="758" y="808"/>
                  </a:lnTo>
                  <a:lnTo>
                    <a:pt x="755" y="824"/>
                  </a:lnTo>
                  <a:lnTo>
                    <a:pt x="751" y="840"/>
                  </a:lnTo>
                  <a:lnTo>
                    <a:pt x="745" y="854"/>
                  </a:lnTo>
                  <a:lnTo>
                    <a:pt x="738" y="867"/>
                  </a:lnTo>
                  <a:lnTo>
                    <a:pt x="729" y="880"/>
                  </a:lnTo>
                  <a:lnTo>
                    <a:pt x="719" y="891"/>
                  </a:lnTo>
                  <a:lnTo>
                    <a:pt x="709" y="901"/>
                  </a:lnTo>
                  <a:lnTo>
                    <a:pt x="688" y="923"/>
                  </a:lnTo>
                  <a:lnTo>
                    <a:pt x="666" y="943"/>
                  </a:lnTo>
                  <a:lnTo>
                    <a:pt x="655" y="953"/>
                  </a:lnTo>
                  <a:lnTo>
                    <a:pt x="646" y="963"/>
                  </a:lnTo>
                  <a:lnTo>
                    <a:pt x="636" y="973"/>
                  </a:lnTo>
                  <a:lnTo>
                    <a:pt x="629" y="984"/>
                  </a:lnTo>
                  <a:lnTo>
                    <a:pt x="625" y="991"/>
                  </a:lnTo>
                  <a:lnTo>
                    <a:pt x="624" y="998"/>
                  </a:lnTo>
                  <a:lnTo>
                    <a:pt x="624" y="1004"/>
                  </a:lnTo>
                  <a:lnTo>
                    <a:pt x="625" y="1010"/>
                  </a:lnTo>
                  <a:lnTo>
                    <a:pt x="629" y="1021"/>
                  </a:lnTo>
                  <a:lnTo>
                    <a:pt x="634" y="1033"/>
                  </a:lnTo>
                  <a:lnTo>
                    <a:pt x="629" y="1045"/>
                  </a:lnTo>
                  <a:lnTo>
                    <a:pt x="625" y="1057"/>
                  </a:lnTo>
                  <a:lnTo>
                    <a:pt x="632" y="1064"/>
                  </a:lnTo>
                  <a:lnTo>
                    <a:pt x="636" y="1073"/>
                  </a:lnTo>
                  <a:lnTo>
                    <a:pt x="639" y="1083"/>
                  </a:lnTo>
                  <a:lnTo>
                    <a:pt x="641" y="1095"/>
                  </a:lnTo>
                  <a:lnTo>
                    <a:pt x="639" y="1108"/>
                  </a:lnTo>
                  <a:lnTo>
                    <a:pt x="638" y="1120"/>
                  </a:lnTo>
                  <a:lnTo>
                    <a:pt x="635" y="1128"/>
                  </a:lnTo>
                  <a:lnTo>
                    <a:pt x="632" y="1135"/>
                  </a:lnTo>
                  <a:lnTo>
                    <a:pt x="628" y="1141"/>
                  </a:lnTo>
                  <a:lnTo>
                    <a:pt x="624" y="1147"/>
                  </a:lnTo>
                  <a:lnTo>
                    <a:pt x="619" y="1151"/>
                  </a:lnTo>
                  <a:lnTo>
                    <a:pt x="614" y="1154"/>
                  </a:lnTo>
                  <a:lnTo>
                    <a:pt x="602" y="1161"/>
                  </a:lnTo>
                  <a:lnTo>
                    <a:pt x="591" y="1168"/>
                  </a:lnTo>
                  <a:lnTo>
                    <a:pt x="586" y="1173"/>
                  </a:lnTo>
                  <a:lnTo>
                    <a:pt x="582" y="1178"/>
                  </a:lnTo>
                  <a:lnTo>
                    <a:pt x="578" y="1184"/>
                  </a:lnTo>
                  <a:lnTo>
                    <a:pt x="574" y="1193"/>
                  </a:lnTo>
                  <a:lnTo>
                    <a:pt x="572" y="1200"/>
                  </a:lnTo>
                  <a:lnTo>
                    <a:pt x="572" y="1207"/>
                  </a:lnTo>
                  <a:lnTo>
                    <a:pt x="574" y="1214"/>
                  </a:lnTo>
                  <a:lnTo>
                    <a:pt x="575" y="1221"/>
                  </a:lnTo>
                  <a:lnTo>
                    <a:pt x="576" y="1227"/>
                  </a:lnTo>
                  <a:lnTo>
                    <a:pt x="576" y="1234"/>
                  </a:lnTo>
                  <a:lnTo>
                    <a:pt x="576" y="1241"/>
                  </a:lnTo>
                  <a:lnTo>
                    <a:pt x="576" y="1248"/>
                  </a:lnTo>
                  <a:lnTo>
                    <a:pt x="568" y="1250"/>
                  </a:lnTo>
                  <a:lnTo>
                    <a:pt x="561" y="1254"/>
                  </a:lnTo>
                  <a:lnTo>
                    <a:pt x="555" y="1258"/>
                  </a:lnTo>
                  <a:lnTo>
                    <a:pt x="549" y="1263"/>
                  </a:lnTo>
                  <a:lnTo>
                    <a:pt x="554" y="1271"/>
                  </a:lnTo>
                  <a:lnTo>
                    <a:pt x="555" y="1282"/>
                  </a:lnTo>
                  <a:lnTo>
                    <a:pt x="551" y="1287"/>
                  </a:lnTo>
                  <a:lnTo>
                    <a:pt x="546" y="1290"/>
                  </a:lnTo>
                  <a:lnTo>
                    <a:pt x="544" y="1294"/>
                  </a:lnTo>
                  <a:lnTo>
                    <a:pt x="542" y="1298"/>
                  </a:lnTo>
                  <a:lnTo>
                    <a:pt x="539" y="1307"/>
                  </a:lnTo>
                  <a:lnTo>
                    <a:pt x="534" y="1318"/>
                  </a:lnTo>
                  <a:lnTo>
                    <a:pt x="525" y="1331"/>
                  </a:lnTo>
                  <a:lnTo>
                    <a:pt x="515" y="1341"/>
                  </a:lnTo>
                  <a:lnTo>
                    <a:pt x="504" y="1350"/>
                  </a:lnTo>
                  <a:lnTo>
                    <a:pt x="491" y="1355"/>
                  </a:lnTo>
                  <a:lnTo>
                    <a:pt x="461" y="1362"/>
                  </a:lnTo>
                  <a:lnTo>
                    <a:pt x="427" y="1370"/>
                  </a:lnTo>
                  <a:lnTo>
                    <a:pt x="417" y="1372"/>
                  </a:lnTo>
                  <a:lnTo>
                    <a:pt x="408" y="1374"/>
                  </a:lnTo>
                  <a:lnTo>
                    <a:pt x="404" y="1375"/>
                  </a:lnTo>
                  <a:lnTo>
                    <a:pt x="399" y="1375"/>
                  </a:lnTo>
                  <a:lnTo>
                    <a:pt x="394" y="1374"/>
                  </a:lnTo>
                  <a:lnTo>
                    <a:pt x="389" y="1371"/>
                  </a:lnTo>
                  <a:lnTo>
                    <a:pt x="388" y="1351"/>
                  </a:lnTo>
                  <a:lnTo>
                    <a:pt x="384" y="1330"/>
                  </a:lnTo>
                  <a:lnTo>
                    <a:pt x="371" y="1310"/>
                  </a:lnTo>
                  <a:lnTo>
                    <a:pt x="358" y="1291"/>
                  </a:lnTo>
                  <a:lnTo>
                    <a:pt x="354" y="1267"/>
                  </a:lnTo>
                  <a:lnTo>
                    <a:pt x="351" y="1241"/>
                  </a:lnTo>
                  <a:lnTo>
                    <a:pt x="351" y="1228"/>
                  </a:lnTo>
                  <a:lnTo>
                    <a:pt x="348" y="1217"/>
                  </a:lnTo>
                  <a:lnTo>
                    <a:pt x="347" y="1204"/>
                  </a:lnTo>
                  <a:lnTo>
                    <a:pt x="342" y="1194"/>
                  </a:lnTo>
                  <a:lnTo>
                    <a:pt x="332" y="1183"/>
                  </a:lnTo>
                  <a:lnTo>
                    <a:pt x="322" y="1173"/>
                  </a:lnTo>
                  <a:lnTo>
                    <a:pt x="319" y="1158"/>
                  </a:lnTo>
                  <a:lnTo>
                    <a:pt x="319" y="1147"/>
                  </a:lnTo>
                  <a:lnTo>
                    <a:pt x="322" y="1135"/>
                  </a:lnTo>
                  <a:lnTo>
                    <a:pt x="325" y="1124"/>
                  </a:lnTo>
                  <a:lnTo>
                    <a:pt x="335" y="1105"/>
                  </a:lnTo>
                  <a:lnTo>
                    <a:pt x="342" y="1088"/>
                  </a:lnTo>
                  <a:lnTo>
                    <a:pt x="344" y="1078"/>
                  </a:lnTo>
                  <a:lnTo>
                    <a:pt x="344" y="1065"/>
                  </a:lnTo>
                  <a:lnTo>
                    <a:pt x="341" y="1051"/>
                  </a:lnTo>
                  <a:lnTo>
                    <a:pt x="337" y="1037"/>
                  </a:lnTo>
                  <a:lnTo>
                    <a:pt x="328" y="1011"/>
                  </a:lnTo>
                  <a:lnTo>
                    <a:pt x="321" y="994"/>
                  </a:lnTo>
                  <a:lnTo>
                    <a:pt x="307" y="980"/>
                  </a:lnTo>
                  <a:lnTo>
                    <a:pt x="294" y="967"/>
                  </a:lnTo>
                  <a:lnTo>
                    <a:pt x="291" y="960"/>
                  </a:lnTo>
                  <a:lnTo>
                    <a:pt x="289" y="953"/>
                  </a:lnTo>
                  <a:lnTo>
                    <a:pt x="289" y="944"/>
                  </a:lnTo>
                  <a:lnTo>
                    <a:pt x="289" y="937"/>
                  </a:lnTo>
                  <a:lnTo>
                    <a:pt x="292" y="921"/>
                  </a:lnTo>
                  <a:lnTo>
                    <a:pt x="295" y="907"/>
                  </a:lnTo>
                  <a:lnTo>
                    <a:pt x="297" y="901"/>
                  </a:lnTo>
                  <a:lnTo>
                    <a:pt x="295" y="896"/>
                  </a:lnTo>
                  <a:lnTo>
                    <a:pt x="294" y="890"/>
                  </a:lnTo>
                  <a:lnTo>
                    <a:pt x="291" y="886"/>
                  </a:lnTo>
                  <a:lnTo>
                    <a:pt x="285" y="881"/>
                  </a:lnTo>
                  <a:lnTo>
                    <a:pt x="278" y="880"/>
                  </a:lnTo>
                  <a:lnTo>
                    <a:pt x="268" y="877"/>
                  </a:lnTo>
                  <a:lnTo>
                    <a:pt x="254" y="877"/>
                  </a:lnTo>
                  <a:lnTo>
                    <a:pt x="254" y="871"/>
                  </a:lnTo>
                  <a:lnTo>
                    <a:pt x="252" y="866"/>
                  </a:lnTo>
                  <a:lnTo>
                    <a:pt x="241" y="863"/>
                  </a:lnTo>
                  <a:lnTo>
                    <a:pt x="231" y="861"/>
                  </a:lnTo>
                  <a:lnTo>
                    <a:pt x="221" y="861"/>
                  </a:lnTo>
                  <a:lnTo>
                    <a:pt x="214" y="863"/>
                  </a:lnTo>
                  <a:lnTo>
                    <a:pt x="195" y="868"/>
                  </a:lnTo>
                  <a:lnTo>
                    <a:pt x="175" y="876"/>
                  </a:lnTo>
                  <a:lnTo>
                    <a:pt x="162" y="876"/>
                  </a:lnTo>
                  <a:lnTo>
                    <a:pt x="150" y="874"/>
                  </a:lnTo>
                  <a:lnTo>
                    <a:pt x="138" y="873"/>
                  </a:lnTo>
                  <a:lnTo>
                    <a:pt x="125" y="873"/>
                  </a:lnTo>
                  <a:lnTo>
                    <a:pt x="121" y="876"/>
                  </a:lnTo>
                  <a:lnTo>
                    <a:pt x="117" y="878"/>
                  </a:lnTo>
                  <a:lnTo>
                    <a:pt x="111" y="880"/>
                  </a:lnTo>
                  <a:lnTo>
                    <a:pt x="102" y="881"/>
                  </a:lnTo>
                  <a:lnTo>
                    <a:pt x="90" y="870"/>
                  </a:lnTo>
                  <a:lnTo>
                    <a:pt x="77" y="860"/>
                  </a:lnTo>
                  <a:lnTo>
                    <a:pt x="64" y="848"/>
                  </a:lnTo>
                  <a:lnTo>
                    <a:pt x="51" y="837"/>
                  </a:lnTo>
                  <a:lnTo>
                    <a:pt x="48" y="827"/>
                  </a:lnTo>
                  <a:lnTo>
                    <a:pt x="44" y="817"/>
                  </a:lnTo>
                  <a:lnTo>
                    <a:pt x="37" y="810"/>
                  </a:lnTo>
                  <a:lnTo>
                    <a:pt x="25" y="801"/>
                  </a:lnTo>
                  <a:lnTo>
                    <a:pt x="14" y="793"/>
                  </a:lnTo>
                  <a:lnTo>
                    <a:pt x="8" y="784"/>
                  </a:lnTo>
                  <a:lnTo>
                    <a:pt x="8" y="774"/>
                  </a:lnTo>
                  <a:lnTo>
                    <a:pt x="10" y="763"/>
                  </a:lnTo>
                  <a:lnTo>
                    <a:pt x="5" y="759"/>
                  </a:lnTo>
                  <a:lnTo>
                    <a:pt x="1" y="756"/>
                  </a:lnTo>
                  <a:lnTo>
                    <a:pt x="0" y="750"/>
                  </a:lnTo>
                  <a:lnTo>
                    <a:pt x="1" y="744"/>
                  </a:lnTo>
                  <a:lnTo>
                    <a:pt x="2" y="740"/>
                  </a:lnTo>
                  <a:lnTo>
                    <a:pt x="5" y="734"/>
                  </a:lnTo>
                  <a:lnTo>
                    <a:pt x="11" y="726"/>
                  </a:lnTo>
                  <a:lnTo>
                    <a:pt x="15" y="717"/>
                  </a:lnTo>
                  <a:lnTo>
                    <a:pt x="17" y="709"/>
                  </a:lnTo>
                  <a:lnTo>
                    <a:pt x="17" y="700"/>
                  </a:lnTo>
                  <a:lnTo>
                    <a:pt x="15" y="693"/>
                  </a:lnTo>
                  <a:lnTo>
                    <a:pt x="14" y="687"/>
                  </a:lnTo>
                  <a:lnTo>
                    <a:pt x="8" y="676"/>
                  </a:lnTo>
                  <a:lnTo>
                    <a:pt x="5" y="663"/>
                  </a:lnTo>
                  <a:lnTo>
                    <a:pt x="14" y="644"/>
                  </a:lnTo>
                  <a:lnTo>
                    <a:pt x="24" y="624"/>
                  </a:lnTo>
                  <a:lnTo>
                    <a:pt x="30" y="614"/>
                  </a:lnTo>
                  <a:lnTo>
                    <a:pt x="35" y="606"/>
                  </a:lnTo>
                  <a:lnTo>
                    <a:pt x="42" y="597"/>
                  </a:lnTo>
                  <a:lnTo>
                    <a:pt x="51" y="591"/>
                  </a:lnTo>
                  <a:lnTo>
                    <a:pt x="60" y="584"/>
                  </a:lnTo>
                  <a:lnTo>
                    <a:pt x="70" y="579"/>
                  </a:lnTo>
                  <a:lnTo>
                    <a:pt x="80" y="573"/>
                  </a:lnTo>
                  <a:lnTo>
                    <a:pt x="87" y="564"/>
                  </a:lnTo>
                  <a:lnTo>
                    <a:pt x="88" y="549"/>
                  </a:lnTo>
                  <a:lnTo>
                    <a:pt x="90" y="534"/>
                  </a:lnTo>
                  <a:lnTo>
                    <a:pt x="92" y="529"/>
                  </a:lnTo>
                  <a:lnTo>
                    <a:pt x="97" y="524"/>
                  </a:lnTo>
                  <a:lnTo>
                    <a:pt x="100" y="520"/>
                  </a:lnTo>
                  <a:lnTo>
                    <a:pt x="104" y="517"/>
                  </a:lnTo>
                  <a:lnTo>
                    <a:pt x="112" y="513"/>
                  </a:lnTo>
                  <a:lnTo>
                    <a:pt x="121" y="509"/>
                  </a:lnTo>
                  <a:lnTo>
                    <a:pt x="124" y="506"/>
                  </a:lnTo>
                  <a:lnTo>
                    <a:pt x="128" y="503"/>
                  </a:lnTo>
                  <a:lnTo>
                    <a:pt x="131" y="499"/>
                  </a:lnTo>
                  <a:lnTo>
                    <a:pt x="132" y="494"/>
                  </a:lnTo>
                  <a:lnTo>
                    <a:pt x="134" y="489"/>
                  </a:lnTo>
                  <a:lnTo>
                    <a:pt x="135" y="483"/>
                  </a:lnTo>
                  <a:lnTo>
                    <a:pt x="134" y="474"/>
                  </a:lnTo>
                  <a:lnTo>
                    <a:pt x="132" y="464"/>
                  </a:lnTo>
                  <a:lnTo>
                    <a:pt x="118" y="466"/>
                  </a:lnTo>
                  <a:lnTo>
                    <a:pt x="104" y="466"/>
                  </a:lnTo>
                  <a:lnTo>
                    <a:pt x="102" y="449"/>
                  </a:lnTo>
                  <a:lnTo>
                    <a:pt x="105" y="432"/>
                  </a:lnTo>
                  <a:lnTo>
                    <a:pt x="107" y="423"/>
                  </a:lnTo>
                  <a:lnTo>
                    <a:pt x="110" y="416"/>
                  </a:lnTo>
                  <a:lnTo>
                    <a:pt x="114" y="410"/>
                  </a:lnTo>
                  <a:lnTo>
                    <a:pt x="118" y="404"/>
                  </a:lnTo>
                  <a:lnTo>
                    <a:pt x="115" y="402"/>
                  </a:lnTo>
                  <a:lnTo>
                    <a:pt x="112" y="399"/>
                  </a:lnTo>
                  <a:lnTo>
                    <a:pt x="111" y="394"/>
                  </a:lnTo>
                  <a:lnTo>
                    <a:pt x="110" y="389"/>
                  </a:lnTo>
                  <a:lnTo>
                    <a:pt x="128" y="386"/>
                  </a:lnTo>
                  <a:lnTo>
                    <a:pt x="151" y="384"/>
                  </a:lnTo>
                  <a:lnTo>
                    <a:pt x="161" y="384"/>
                  </a:lnTo>
                  <a:lnTo>
                    <a:pt x="172" y="383"/>
                  </a:lnTo>
                  <a:lnTo>
                    <a:pt x="181" y="382"/>
                  </a:lnTo>
                  <a:lnTo>
                    <a:pt x="190" y="379"/>
                  </a:lnTo>
                  <a:lnTo>
                    <a:pt x="191" y="369"/>
                  </a:lnTo>
                  <a:lnTo>
                    <a:pt x="190" y="359"/>
                  </a:lnTo>
                  <a:lnTo>
                    <a:pt x="188" y="352"/>
                  </a:lnTo>
                  <a:lnTo>
                    <a:pt x="184" y="344"/>
                  </a:lnTo>
                  <a:lnTo>
                    <a:pt x="180" y="339"/>
                  </a:lnTo>
                  <a:lnTo>
                    <a:pt x="172" y="334"/>
                  </a:lnTo>
                  <a:lnTo>
                    <a:pt x="165" y="330"/>
                  </a:lnTo>
                  <a:lnTo>
                    <a:pt x="158" y="329"/>
                  </a:lnTo>
                  <a:lnTo>
                    <a:pt x="158" y="324"/>
                  </a:lnTo>
                  <a:lnTo>
                    <a:pt x="158" y="322"/>
                  </a:lnTo>
                  <a:lnTo>
                    <a:pt x="160" y="322"/>
                  </a:lnTo>
                  <a:lnTo>
                    <a:pt x="161" y="322"/>
                  </a:lnTo>
                  <a:lnTo>
                    <a:pt x="167" y="320"/>
                  </a:lnTo>
                  <a:lnTo>
                    <a:pt x="172" y="320"/>
                  </a:lnTo>
                  <a:lnTo>
                    <a:pt x="178" y="322"/>
                  </a:lnTo>
                  <a:lnTo>
                    <a:pt x="184" y="323"/>
                  </a:lnTo>
                  <a:lnTo>
                    <a:pt x="184" y="316"/>
                  </a:lnTo>
                  <a:lnTo>
                    <a:pt x="184" y="310"/>
                  </a:lnTo>
                  <a:lnTo>
                    <a:pt x="197" y="312"/>
                  </a:lnTo>
                  <a:lnTo>
                    <a:pt x="204" y="310"/>
                  </a:lnTo>
                  <a:lnTo>
                    <a:pt x="210" y="309"/>
                  </a:lnTo>
                  <a:lnTo>
                    <a:pt x="214" y="306"/>
                  </a:lnTo>
                  <a:lnTo>
                    <a:pt x="221" y="297"/>
                  </a:lnTo>
                  <a:lnTo>
                    <a:pt x="232" y="287"/>
                  </a:lnTo>
                  <a:lnTo>
                    <a:pt x="244" y="285"/>
                  </a:lnTo>
                  <a:lnTo>
                    <a:pt x="255" y="280"/>
                  </a:lnTo>
                  <a:lnTo>
                    <a:pt x="264" y="269"/>
                  </a:lnTo>
                  <a:lnTo>
                    <a:pt x="272" y="257"/>
                  </a:lnTo>
                  <a:lnTo>
                    <a:pt x="282" y="256"/>
                  </a:lnTo>
                  <a:lnTo>
                    <a:pt x="292" y="255"/>
                  </a:lnTo>
                  <a:lnTo>
                    <a:pt x="289" y="247"/>
                  </a:lnTo>
                  <a:lnTo>
                    <a:pt x="287" y="240"/>
                  </a:lnTo>
                  <a:lnTo>
                    <a:pt x="285" y="232"/>
                  </a:lnTo>
                  <a:lnTo>
                    <a:pt x="287" y="223"/>
                  </a:lnTo>
                  <a:lnTo>
                    <a:pt x="298" y="223"/>
                  </a:lnTo>
                  <a:lnTo>
                    <a:pt x="308" y="225"/>
                  </a:lnTo>
                  <a:lnTo>
                    <a:pt x="311" y="226"/>
                  </a:lnTo>
                  <a:lnTo>
                    <a:pt x="312" y="227"/>
                  </a:lnTo>
                  <a:lnTo>
                    <a:pt x="312" y="229"/>
                  </a:lnTo>
                  <a:lnTo>
                    <a:pt x="312" y="230"/>
                  </a:lnTo>
                  <a:lnTo>
                    <a:pt x="307" y="233"/>
                  </a:lnTo>
                  <a:lnTo>
                    <a:pt x="301" y="237"/>
                  </a:lnTo>
                  <a:lnTo>
                    <a:pt x="302" y="243"/>
                  </a:lnTo>
                  <a:lnTo>
                    <a:pt x="302" y="249"/>
                  </a:lnTo>
                  <a:lnTo>
                    <a:pt x="305" y="253"/>
                  </a:lnTo>
                  <a:lnTo>
                    <a:pt x="307" y="256"/>
                  </a:lnTo>
                  <a:lnTo>
                    <a:pt x="308" y="256"/>
                  </a:lnTo>
                  <a:lnTo>
                    <a:pt x="308" y="256"/>
                  </a:lnTo>
                  <a:lnTo>
                    <a:pt x="318" y="253"/>
                  </a:lnTo>
                  <a:lnTo>
                    <a:pt x="328" y="250"/>
                  </a:lnTo>
                  <a:lnTo>
                    <a:pt x="334" y="256"/>
                  </a:lnTo>
                  <a:lnTo>
                    <a:pt x="339" y="260"/>
                  </a:lnTo>
                  <a:lnTo>
                    <a:pt x="354" y="253"/>
                  </a:lnTo>
                  <a:lnTo>
                    <a:pt x="367" y="247"/>
                  </a:lnTo>
                  <a:lnTo>
                    <a:pt x="382" y="247"/>
                  </a:lnTo>
                  <a:lnTo>
                    <a:pt x="399" y="245"/>
                  </a:lnTo>
                  <a:lnTo>
                    <a:pt x="405" y="230"/>
                  </a:lnTo>
                  <a:lnTo>
                    <a:pt x="412" y="216"/>
                  </a:lnTo>
                  <a:lnTo>
                    <a:pt x="419" y="215"/>
                  </a:lnTo>
                  <a:lnTo>
                    <a:pt x="425" y="216"/>
                  </a:lnTo>
                  <a:lnTo>
                    <a:pt x="431" y="219"/>
                  </a:lnTo>
                  <a:lnTo>
                    <a:pt x="435" y="220"/>
                  </a:lnTo>
                  <a:lnTo>
                    <a:pt x="437" y="217"/>
                  </a:lnTo>
                  <a:lnTo>
                    <a:pt x="439" y="215"/>
                  </a:lnTo>
                  <a:lnTo>
                    <a:pt x="434" y="207"/>
                  </a:lnTo>
                  <a:lnTo>
                    <a:pt x="429" y="202"/>
                  </a:lnTo>
                  <a:lnTo>
                    <a:pt x="429" y="197"/>
                  </a:lnTo>
                  <a:lnTo>
                    <a:pt x="429" y="192"/>
                  </a:lnTo>
                  <a:lnTo>
                    <a:pt x="444" y="195"/>
                  </a:lnTo>
                  <a:lnTo>
                    <a:pt x="458" y="195"/>
                  </a:lnTo>
                  <a:lnTo>
                    <a:pt x="465" y="195"/>
                  </a:lnTo>
                  <a:lnTo>
                    <a:pt x="471" y="192"/>
                  </a:lnTo>
                  <a:lnTo>
                    <a:pt x="475" y="189"/>
                  </a:lnTo>
                  <a:lnTo>
                    <a:pt x="479" y="183"/>
                  </a:lnTo>
                  <a:lnTo>
                    <a:pt x="471" y="182"/>
                  </a:lnTo>
                  <a:lnTo>
                    <a:pt x="462" y="180"/>
                  </a:lnTo>
                  <a:lnTo>
                    <a:pt x="452" y="182"/>
                  </a:lnTo>
                  <a:lnTo>
                    <a:pt x="444" y="182"/>
                  </a:lnTo>
                  <a:lnTo>
                    <a:pt x="434" y="182"/>
                  </a:lnTo>
                  <a:lnTo>
                    <a:pt x="424" y="182"/>
                  </a:lnTo>
                  <a:lnTo>
                    <a:pt x="415" y="180"/>
                  </a:lnTo>
                  <a:lnTo>
                    <a:pt x="407" y="176"/>
                  </a:lnTo>
                  <a:lnTo>
                    <a:pt x="407" y="175"/>
                  </a:lnTo>
                  <a:lnTo>
                    <a:pt x="407" y="173"/>
                  </a:lnTo>
                  <a:lnTo>
                    <a:pt x="407" y="165"/>
                  </a:lnTo>
                  <a:lnTo>
                    <a:pt x="405" y="155"/>
                  </a:lnTo>
                  <a:lnTo>
                    <a:pt x="421" y="145"/>
                  </a:lnTo>
                  <a:lnTo>
                    <a:pt x="435" y="133"/>
                  </a:lnTo>
                  <a:lnTo>
                    <a:pt x="434" y="127"/>
                  </a:lnTo>
                  <a:lnTo>
                    <a:pt x="434" y="125"/>
                  </a:lnTo>
                  <a:lnTo>
                    <a:pt x="431" y="122"/>
                  </a:lnTo>
                  <a:lnTo>
                    <a:pt x="429" y="119"/>
                  </a:lnTo>
                  <a:lnTo>
                    <a:pt x="428" y="119"/>
                  </a:lnTo>
                  <a:lnTo>
                    <a:pt x="428" y="119"/>
                  </a:lnTo>
                  <a:lnTo>
                    <a:pt x="419" y="120"/>
                  </a:lnTo>
                  <a:lnTo>
                    <a:pt x="411" y="123"/>
                  </a:lnTo>
                  <a:lnTo>
                    <a:pt x="402" y="127"/>
                  </a:lnTo>
                  <a:lnTo>
                    <a:pt x="395" y="133"/>
                  </a:lnTo>
                  <a:lnTo>
                    <a:pt x="381" y="146"/>
                  </a:lnTo>
                  <a:lnTo>
                    <a:pt x="369" y="156"/>
                  </a:lnTo>
                  <a:lnTo>
                    <a:pt x="369" y="166"/>
                  </a:lnTo>
                  <a:lnTo>
                    <a:pt x="371" y="175"/>
                  </a:lnTo>
                  <a:lnTo>
                    <a:pt x="372" y="179"/>
                  </a:lnTo>
                  <a:lnTo>
                    <a:pt x="377" y="182"/>
                  </a:lnTo>
                  <a:lnTo>
                    <a:pt x="381" y="185"/>
                  </a:lnTo>
                  <a:lnTo>
                    <a:pt x="385" y="186"/>
                  </a:lnTo>
                  <a:lnTo>
                    <a:pt x="384" y="189"/>
                  </a:lnTo>
                  <a:lnTo>
                    <a:pt x="384" y="192"/>
                  </a:lnTo>
                  <a:lnTo>
                    <a:pt x="372" y="196"/>
                  </a:lnTo>
                  <a:lnTo>
                    <a:pt x="362" y="202"/>
                  </a:lnTo>
                  <a:lnTo>
                    <a:pt x="365" y="209"/>
                  </a:lnTo>
                  <a:lnTo>
                    <a:pt x="364" y="216"/>
                  </a:lnTo>
                  <a:lnTo>
                    <a:pt x="361" y="223"/>
                  </a:lnTo>
                  <a:lnTo>
                    <a:pt x="357" y="229"/>
                  </a:lnTo>
                  <a:lnTo>
                    <a:pt x="349" y="230"/>
                  </a:lnTo>
                  <a:lnTo>
                    <a:pt x="342" y="232"/>
                  </a:lnTo>
                  <a:lnTo>
                    <a:pt x="342" y="236"/>
                  </a:lnTo>
                  <a:lnTo>
                    <a:pt x="341" y="237"/>
                  </a:lnTo>
                  <a:lnTo>
                    <a:pt x="341" y="240"/>
                  </a:lnTo>
                  <a:lnTo>
                    <a:pt x="338" y="242"/>
                  </a:lnTo>
                  <a:lnTo>
                    <a:pt x="334" y="237"/>
                  </a:lnTo>
                  <a:lnTo>
                    <a:pt x="331" y="233"/>
                  </a:lnTo>
                  <a:lnTo>
                    <a:pt x="327" y="227"/>
                  </a:lnTo>
                  <a:lnTo>
                    <a:pt x="324" y="220"/>
                  </a:lnTo>
                  <a:lnTo>
                    <a:pt x="321" y="206"/>
                  </a:lnTo>
                  <a:lnTo>
                    <a:pt x="319" y="192"/>
                  </a:lnTo>
                  <a:lnTo>
                    <a:pt x="311" y="193"/>
                  </a:lnTo>
                  <a:lnTo>
                    <a:pt x="304" y="195"/>
                  </a:lnTo>
                  <a:lnTo>
                    <a:pt x="299" y="197"/>
                  </a:lnTo>
                  <a:lnTo>
                    <a:pt x="294" y="200"/>
                  </a:lnTo>
                  <a:lnTo>
                    <a:pt x="289" y="203"/>
                  </a:lnTo>
                  <a:lnTo>
                    <a:pt x="285" y="205"/>
                  </a:lnTo>
                  <a:lnTo>
                    <a:pt x="278" y="207"/>
                  </a:lnTo>
                  <a:lnTo>
                    <a:pt x="271" y="207"/>
                  </a:lnTo>
                  <a:lnTo>
                    <a:pt x="271" y="206"/>
                  </a:lnTo>
                  <a:lnTo>
                    <a:pt x="271" y="205"/>
                  </a:lnTo>
                  <a:lnTo>
                    <a:pt x="267" y="197"/>
                  </a:lnTo>
                  <a:lnTo>
                    <a:pt x="262" y="186"/>
                  </a:lnTo>
                  <a:lnTo>
                    <a:pt x="259" y="175"/>
                  </a:lnTo>
                  <a:lnTo>
                    <a:pt x="258" y="166"/>
                  </a:lnTo>
                  <a:lnTo>
                    <a:pt x="271" y="160"/>
                  </a:lnTo>
                  <a:lnTo>
                    <a:pt x="287" y="153"/>
                  </a:lnTo>
                  <a:lnTo>
                    <a:pt x="301" y="147"/>
                  </a:lnTo>
                  <a:lnTo>
                    <a:pt x="314" y="139"/>
                  </a:lnTo>
                  <a:lnTo>
                    <a:pt x="325" y="123"/>
                  </a:lnTo>
                  <a:lnTo>
                    <a:pt x="344" y="97"/>
                  </a:lnTo>
                  <a:lnTo>
                    <a:pt x="354" y="87"/>
                  </a:lnTo>
                  <a:lnTo>
                    <a:pt x="364" y="79"/>
                  </a:lnTo>
                  <a:lnTo>
                    <a:pt x="368" y="77"/>
                  </a:lnTo>
                  <a:lnTo>
                    <a:pt x="371" y="77"/>
                  </a:lnTo>
                  <a:lnTo>
                    <a:pt x="374" y="79"/>
                  </a:lnTo>
                  <a:lnTo>
                    <a:pt x="377" y="83"/>
                  </a:lnTo>
                  <a:lnTo>
                    <a:pt x="387" y="76"/>
                  </a:lnTo>
                  <a:lnTo>
                    <a:pt x="398" y="72"/>
                  </a:lnTo>
                  <a:lnTo>
                    <a:pt x="409" y="69"/>
                  </a:lnTo>
                  <a:lnTo>
                    <a:pt x="419" y="67"/>
                  </a:lnTo>
                  <a:lnTo>
                    <a:pt x="442" y="67"/>
                  </a:lnTo>
                  <a:lnTo>
                    <a:pt x="467" y="70"/>
                  </a:lnTo>
                  <a:lnTo>
                    <a:pt x="467" y="75"/>
                  </a:lnTo>
                  <a:lnTo>
                    <a:pt x="465" y="79"/>
                  </a:lnTo>
                  <a:lnTo>
                    <a:pt x="481" y="79"/>
                  </a:lnTo>
                  <a:lnTo>
                    <a:pt x="495" y="80"/>
                  </a:lnTo>
                  <a:lnTo>
                    <a:pt x="509" y="82"/>
                  </a:lnTo>
                  <a:lnTo>
                    <a:pt x="524" y="86"/>
                  </a:lnTo>
                  <a:lnTo>
                    <a:pt x="536" y="90"/>
                  </a:lnTo>
                  <a:lnTo>
                    <a:pt x="549" y="96"/>
                  </a:lnTo>
                  <a:lnTo>
                    <a:pt x="559" y="103"/>
                  </a:lnTo>
                  <a:lnTo>
                    <a:pt x="566" y="113"/>
                  </a:lnTo>
                  <a:lnTo>
                    <a:pt x="565" y="115"/>
                  </a:lnTo>
                  <a:lnTo>
                    <a:pt x="562" y="116"/>
                  </a:lnTo>
                  <a:lnTo>
                    <a:pt x="554" y="117"/>
                  </a:lnTo>
                  <a:lnTo>
                    <a:pt x="545" y="117"/>
                  </a:lnTo>
                  <a:lnTo>
                    <a:pt x="536" y="117"/>
                  </a:lnTo>
                  <a:lnTo>
                    <a:pt x="528" y="115"/>
                  </a:lnTo>
                  <a:lnTo>
                    <a:pt x="509" y="109"/>
                  </a:lnTo>
                  <a:lnTo>
                    <a:pt x="494" y="106"/>
                  </a:lnTo>
                  <a:lnTo>
                    <a:pt x="494" y="106"/>
                  </a:lnTo>
                  <a:lnTo>
                    <a:pt x="494" y="107"/>
                  </a:lnTo>
                  <a:lnTo>
                    <a:pt x="504" y="119"/>
                  </a:lnTo>
                  <a:lnTo>
                    <a:pt x="514" y="130"/>
                  </a:lnTo>
                  <a:lnTo>
                    <a:pt x="519" y="135"/>
                  </a:lnTo>
                  <a:lnTo>
                    <a:pt x="525" y="139"/>
                  </a:lnTo>
                  <a:lnTo>
                    <a:pt x="534" y="143"/>
                  </a:lnTo>
                  <a:lnTo>
                    <a:pt x="542" y="145"/>
                  </a:lnTo>
                  <a:lnTo>
                    <a:pt x="538" y="137"/>
                  </a:lnTo>
                  <a:lnTo>
                    <a:pt x="535" y="129"/>
                  </a:lnTo>
                  <a:lnTo>
                    <a:pt x="536" y="127"/>
                  </a:lnTo>
                  <a:lnTo>
                    <a:pt x="538" y="126"/>
                  </a:lnTo>
                  <a:lnTo>
                    <a:pt x="549" y="132"/>
                  </a:lnTo>
                  <a:lnTo>
                    <a:pt x="562" y="135"/>
                  </a:lnTo>
                  <a:lnTo>
                    <a:pt x="562" y="133"/>
                  </a:lnTo>
                  <a:lnTo>
                    <a:pt x="562" y="130"/>
                  </a:lnTo>
                  <a:lnTo>
                    <a:pt x="559" y="129"/>
                  </a:lnTo>
                  <a:lnTo>
                    <a:pt x="558" y="125"/>
                  </a:lnTo>
                  <a:lnTo>
                    <a:pt x="571" y="117"/>
                  </a:lnTo>
                  <a:lnTo>
                    <a:pt x="586" y="112"/>
                  </a:lnTo>
                  <a:lnTo>
                    <a:pt x="585" y="99"/>
                  </a:lnTo>
                  <a:lnTo>
                    <a:pt x="584" y="87"/>
                  </a:lnTo>
                  <a:lnTo>
                    <a:pt x="596" y="90"/>
                  </a:lnTo>
                  <a:lnTo>
                    <a:pt x="606" y="93"/>
                  </a:lnTo>
                  <a:lnTo>
                    <a:pt x="608" y="95"/>
                  </a:lnTo>
                  <a:lnTo>
                    <a:pt x="608" y="96"/>
                  </a:lnTo>
                  <a:lnTo>
                    <a:pt x="608" y="97"/>
                  </a:lnTo>
                  <a:lnTo>
                    <a:pt x="606" y="99"/>
                  </a:lnTo>
                  <a:lnTo>
                    <a:pt x="604" y="100"/>
                  </a:lnTo>
                  <a:lnTo>
                    <a:pt x="599" y="100"/>
                  </a:lnTo>
                  <a:lnTo>
                    <a:pt x="599" y="106"/>
                  </a:lnTo>
                  <a:lnTo>
                    <a:pt x="599" y="110"/>
                  </a:lnTo>
                  <a:lnTo>
                    <a:pt x="608" y="109"/>
                  </a:lnTo>
                  <a:lnTo>
                    <a:pt x="616" y="106"/>
                  </a:lnTo>
                  <a:lnTo>
                    <a:pt x="624" y="103"/>
                  </a:lnTo>
                  <a:lnTo>
                    <a:pt x="629" y="99"/>
                  </a:lnTo>
                  <a:lnTo>
                    <a:pt x="636" y="95"/>
                  </a:lnTo>
                  <a:lnTo>
                    <a:pt x="645" y="92"/>
                  </a:lnTo>
                  <a:lnTo>
                    <a:pt x="654" y="89"/>
                  </a:lnTo>
                  <a:lnTo>
                    <a:pt x="665" y="87"/>
                  </a:lnTo>
                  <a:lnTo>
                    <a:pt x="665" y="92"/>
                  </a:lnTo>
                  <a:lnTo>
                    <a:pt x="665" y="95"/>
                  </a:lnTo>
                  <a:lnTo>
                    <a:pt x="679" y="95"/>
                  </a:lnTo>
                  <a:lnTo>
                    <a:pt x="694" y="92"/>
                  </a:lnTo>
                  <a:lnTo>
                    <a:pt x="708" y="89"/>
                  </a:lnTo>
                  <a:lnTo>
                    <a:pt x="719" y="85"/>
                  </a:lnTo>
                  <a:lnTo>
                    <a:pt x="718" y="83"/>
                  </a:lnTo>
                  <a:lnTo>
                    <a:pt x="716" y="80"/>
                  </a:lnTo>
                  <a:lnTo>
                    <a:pt x="706" y="79"/>
                  </a:lnTo>
                  <a:lnTo>
                    <a:pt x="698" y="76"/>
                  </a:lnTo>
                  <a:lnTo>
                    <a:pt x="696" y="70"/>
                  </a:lnTo>
                  <a:lnTo>
                    <a:pt x="696" y="66"/>
                  </a:lnTo>
                  <a:lnTo>
                    <a:pt x="718" y="72"/>
                  </a:lnTo>
                  <a:lnTo>
                    <a:pt x="741" y="79"/>
                  </a:lnTo>
                  <a:lnTo>
                    <a:pt x="763" y="87"/>
                  </a:lnTo>
                  <a:lnTo>
                    <a:pt x="786" y="93"/>
                  </a:lnTo>
                  <a:lnTo>
                    <a:pt x="789" y="92"/>
                  </a:lnTo>
                  <a:lnTo>
                    <a:pt x="791" y="89"/>
                  </a:lnTo>
                  <a:lnTo>
                    <a:pt x="773" y="79"/>
                  </a:lnTo>
                  <a:lnTo>
                    <a:pt x="759" y="70"/>
                  </a:lnTo>
                  <a:lnTo>
                    <a:pt x="759" y="62"/>
                  </a:lnTo>
                  <a:lnTo>
                    <a:pt x="761" y="55"/>
                  </a:lnTo>
                  <a:lnTo>
                    <a:pt x="763" y="49"/>
                  </a:lnTo>
                  <a:lnTo>
                    <a:pt x="765" y="45"/>
                  </a:lnTo>
                  <a:lnTo>
                    <a:pt x="768" y="43"/>
                  </a:lnTo>
                  <a:lnTo>
                    <a:pt x="771" y="40"/>
                  </a:lnTo>
                  <a:lnTo>
                    <a:pt x="782" y="45"/>
                  </a:lnTo>
                  <a:lnTo>
                    <a:pt x="795" y="48"/>
                  </a:lnTo>
                  <a:lnTo>
                    <a:pt x="796" y="56"/>
                  </a:lnTo>
                  <a:lnTo>
                    <a:pt x="799" y="63"/>
                  </a:lnTo>
                  <a:lnTo>
                    <a:pt x="803" y="69"/>
                  </a:lnTo>
                  <a:lnTo>
                    <a:pt x="809" y="75"/>
                  </a:lnTo>
                  <a:lnTo>
                    <a:pt x="815" y="80"/>
                  </a:lnTo>
                  <a:lnTo>
                    <a:pt x="819" y="86"/>
                  </a:lnTo>
                  <a:lnTo>
                    <a:pt x="823" y="92"/>
                  </a:lnTo>
                  <a:lnTo>
                    <a:pt x="826" y="97"/>
                  </a:lnTo>
                  <a:lnTo>
                    <a:pt x="821" y="103"/>
                  </a:lnTo>
                  <a:lnTo>
                    <a:pt x="815" y="110"/>
                  </a:lnTo>
                  <a:lnTo>
                    <a:pt x="818" y="113"/>
                  </a:lnTo>
                  <a:lnTo>
                    <a:pt x="821" y="117"/>
                  </a:lnTo>
                  <a:lnTo>
                    <a:pt x="825" y="117"/>
                  </a:lnTo>
                  <a:lnTo>
                    <a:pt x="829" y="117"/>
                  </a:lnTo>
                  <a:lnTo>
                    <a:pt x="835" y="112"/>
                  </a:lnTo>
                  <a:lnTo>
                    <a:pt x="839" y="107"/>
                  </a:lnTo>
                  <a:lnTo>
                    <a:pt x="839" y="97"/>
                  </a:lnTo>
                  <a:lnTo>
                    <a:pt x="835" y="90"/>
                  </a:lnTo>
                  <a:lnTo>
                    <a:pt x="835" y="90"/>
                  </a:lnTo>
                  <a:lnTo>
                    <a:pt x="835" y="89"/>
                  </a:lnTo>
                  <a:lnTo>
                    <a:pt x="846" y="90"/>
                  </a:lnTo>
                  <a:lnTo>
                    <a:pt x="855" y="92"/>
                  </a:lnTo>
                  <a:lnTo>
                    <a:pt x="856" y="96"/>
                  </a:lnTo>
                  <a:lnTo>
                    <a:pt x="856" y="97"/>
                  </a:lnTo>
                  <a:lnTo>
                    <a:pt x="859" y="97"/>
                  </a:lnTo>
                  <a:lnTo>
                    <a:pt x="863" y="97"/>
                  </a:lnTo>
                  <a:lnTo>
                    <a:pt x="862" y="96"/>
                  </a:lnTo>
                  <a:lnTo>
                    <a:pt x="861" y="95"/>
                  </a:lnTo>
                  <a:lnTo>
                    <a:pt x="858" y="90"/>
                  </a:lnTo>
                  <a:lnTo>
                    <a:pt x="855" y="86"/>
                  </a:lnTo>
                  <a:lnTo>
                    <a:pt x="842" y="86"/>
                  </a:lnTo>
                  <a:lnTo>
                    <a:pt x="829" y="86"/>
                  </a:lnTo>
                  <a:lnTo>
                    <a:pt x="819" y="72"/>
                  </a:lnTo>
                  <a:lnTo>
                    <a:pt x="809" y="59"/>
                  </a:lnTo>
                  <a:lnTo>
                    <a:pt x="811" y="53"/>
                  </a:lnTo>
                  <a:lnTo>
                    <a:pt x="812" y="50"/>
                  </a:lnTo>
                  <a:lnTo>
                    <a:pt x="819" y="56"/>
                  </a:lnTo>
                  <a:lnTo>
                    <a:pt x="826" y="62"/>
                  </a:lnTo>
                  <a:lnTo>
                    <a:pt x="831" y="63"/>
                  </a:lnTo>
                  <a:lnTo>
                    <a:pt x="836" y="65"/>
                  </a:lnTo>
                  <a:lnTo>
                    <a:pt x="842" y="65"/>
                  </a:lnTo>
                  <a:lnTo>
                    <a:pt x="848" y="63"/>
                  </a:lnTo>
                  <a:lnTo>
                    <a:pt x="839" y="60"/>
                  </a:lnTo>
                  <a:lnTo>
                    <a:pt x="832" y="58"/>
                  </a:lnTo>
                  <a:lnTo>
                    <a:pt x="832" y="52"/>
                  </a:lnTo>
                  <a:lnTo>
                    <a:pt x="832" y="46"/>
                  </a:lnTo>
                  <a:lnTo>
                    <a:pt x="845" y="50"/>
                  </a:lnTo>
                  <a:lnTo>
                    <a:pt x="856" y="56"/>
                  </a:lnTo>
                  <a:lnTo>
                    <a:pt x="861" y="58"/>
                  </a:lnTo>
                  <a:lnTo>
                    <a:pt x="866" y="59"/>
                  </a:lnTo>
                  <a:lnTo>
                    <a:pt x="872" y="60"/>
                  </a:lnTo>
                  <a:lnTo>
                    <a:pt x="878" y="60"/>
                  </a:lnTo>
                  <a:lnTo>
                    <a:pt x="876" y="58"/>
                  </a:lnTo>
                  <a:lnTo>
                    <a:pt x="875" y="56"/>
                  </a:lnTo>
                  <a:lnTo>
                    <a:pt x="861" y="49"/>
                  </a:lnTo>
                  <a:lnTo>
                    <a:pt x="848" y="43"/>
                  </a:lnTo>
                  <a:lnTo>
                    <a:pt x="848" y="40"/>
                  </a:lnTo>
                  <a:lnTo>
                    <a:pt x="848" y="38"/>
                  </a:lnTo>
                  <a:lnTo>
                    <a:pt x="849" y="36"/>
                  </a:lnTo>
                  <a:lnTo>
                    <a:pt x="851" y="35"/>
                  </a:lnTo>
                  <a:lnTo>
                    <a:pt x="863" y="35"/>
                  </a:lnTo>
                  <a:lnTo>
                    <a:pt x="875" y="36"/>
                  </a:lnTo>
                  <a:lnTo>
                    <a:pt x="885" y="38"/>
                  </a:lnTo>
                  <a:lnTo>
                    <a:pt x="896" y="39"/>
                  </a:lnTo>
                  <a:lnTo>
                    <a:pt x="896" y="39"/>
                  </a:lnTo>
                  <a:lnTo>
                    <a:pt x="896" y="38"/>
                  </a:lnTo>
                  <a:lnTo>
                    <a:pt x="892" y="35"/>
                  </a:lnTo>
                  <a:lnTo>
                    <a:pt x="889" y="32"/>
                  </a:lnTo>
                  <a:lnTo>
                    <a:pt x="888" y="28"/>
                  </a:lnTo>
                  <a:lnTo>
                    <a:pt x="888" y="22"/>
                  </a:lnTo>
                  <a:lnTo>
                    <a:pt x="901" y="22"/>
                  </a:lnTo>
                  <a:lnTo>
                    <a:pt x="915" y="22"/>
                  </a:lnTo>
                  <a:lnTo>
                    <a:pt x="928" y="20"/>
                  </a:lnTo>
                  <a:lnTo>
                    <a:pt x="939" y="18"/>
                  </a:lnTo>
                  <a:lnTo>
                    <a:pt x="952" y="15"/>
                  </a:lnTo>
                  <a:lnTo>
                    <a:pt x="962" y="10"/>
                  </a:lnTo>
                  <a:lnTo>
                    <a:pt x="971" y="6"/>
                  </a:lnTo>
                  <a:lnTo>
                    <a:pt x="978" y="0"/>
                  </a:lnTo>
                  <a:lnTo>
                    <a:pt x="992" y="0"/>
                  </a:lnTo>
                  <a:lnTo>
                    <a:pt x="1002" y="2"/>
                  </a:lnTo>
                  <a:lnTo>
                    <a:pt x="1010" y="6"/>
                  </a:lnTo>
                  <a:lnTo>
                    <a:pt x="1019" y="10"/>
                  </a:lnTo>
                  <a:lnTo>
                    <a:pt x="1040" y="10"/>
                  </a:lnTo>
                  <a:lnTo>
                    <a:pt x="1062" y="10"/>
                  </a:lnTo>
                  <a:lnTo>
                    <a:pt x="1066" y="16"/>
                  </a:lnTo>
                  <a:lnTo>
                    <a:pt x="1072" y="22"/>
                  </a:lnTo>
                  <a:lnTo>
                    <a:pt x="1073" y="25"/>
                  </a:lnTo>
                  <a:lnTo>
                    <a:pt x="1075" y="29"/>
                  </a:lnTo>
                  <a:lnTo>
                    <a:pt x="1073" y="29"/>
                  </a:lnTo>
                  <a:lnTo>
                    <a:pt x="1072" y="29"/>
                  </a:lnTo>
                  <a:lnTo>
                    <a:pt x="1065" y="32"/>
                  </a:lnTo>
                  <a:lnTo>
                    <a:pt x="1059" y="33"/>
                  </a:lnTo>
                  <a:lnTo>
                    <a:pt x="1055" y="36"/>
                  </a:lnTo>
                  <a:lnTo>
                    <a:pt x="1050" y="42"/>
                  </a:lnTo>
                  <a:lnTo>
                    <a:pt x="1050" y="43"/>
                  </a:lnTo>
                  <a:lnTo>
                    <a:pt x="1050" y="43"/>
                  </a:lnTo>
                  <a:lnTo>
                    <a:pt x="1052" y="43"/>
                  </a:lnTo>
                  <a:lnTo>
                    <a:pt x="1055" y="43"/>
                  </a:lnTo>
                  <a:lnTo>
                    <a:pt x="1059" y="43"/>
                  </a:lnTo>
                  <a:lnTo>
                    <a:pt x="1063" y="42"/>
                  </a:lnTo>
                  <a:lnTo>
                    <a:pt x="1068" y="39"/>
                  </a:lnTo>
                  <a:lnTo>
                    <a:pt x="1073" y="36"/>
                  </a:lnTo>
                  <a:lnTo>
                    <a:pt x="1080" y="33"/>
                  </a:lnTo>
                  <a:lnTo>
                    <a:pt x="1086" y="32"/>
                  </a:lnTo>
                  <a:lnTo>
                    <a:pt x="1093" y="32"/>
                  </a:lnTo>
                  <a:lnTo>
                    <a:pt x="1099" y="33"/>
                  </a:lnTo>
                  <a:lnTo>
                    <a:pt x="1118" y="39"/>
                  </a:lnTo>
                  <a:lnTo>
                    <a:pt x="1139" y="43"/>
                  </a:lnTo>
                  <a:lnTo>
                    <a:pt x="1160" y="46"/>
                  </a:lnTo>
                  <a:lnTo>
                    <a:pt x="1182" y="46"/>
                  </a:lnTo>
                  <a:lnTo>
                    <a:pt x="1183" y="43"/>
                  </a:lnTo>
                  <a:lnTo>
                    <a:pt x="1186" y="39"/>
                  </a:lnTo>
                  <a:lnTo>
                    <a:pt x="1202" y="40"/>
                  </a:lnTo>
                  <a:lnTo>
                    <a:pt x="1220" y="42"/>
                  </a:lnTo>
                  <a:lnTo>
                    <a:pt x="1232" y="49"/>
                  </a:lnTo>
                  <a:lnTo>
                    <a:pt x="1242" y="56"/>
                  </a:lnTo>
                  <a:lnTo>
                    <a:pt x="1247" y="60"/>
                  </a:lnTo>
                  <a:lnTo>
                    <a:pt x="1255" y="63"/>
                  </a:lnTo>
                  <a:lnTo>
                    <a:pt x="1262" y="65"/>
                  </a:lnTo>
                  <a:lnTo>
                    <a:pt x="1272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1" name="Freeform 447"/>
            <p:cNvSpPr/>
            <p:nvPr/>
          </p:nvSpPr>
          <p:spPr bwMode="auto">
            <a:xfrm>
              <a:off x="4328" y="2368"/>
              <a:ext cx="101" cy="64"/>
            </a:xfrm>
            <a:custGeom>
              <a:avLst/>
              <a:gdLst>
                <a:gd name="T0" fmla="*/ 101 w 101"/>
                <a:gd name="T1" fmla="*/ 13 h 64"/>
                <a:gd name="T2" fmla="*/ 89 w 101"/>
                <a:gd name="T3" fmla="*/ 13 h 64"/>
                <a:gd name="T4" fmla="*/ 77 w 101"/>
                <a:gd name="T5" fmla="*/ 13 h 64"/>
                <a:gd name="T6" fmla="*/ 67 w 101"/>
                <a:gd name="T7" fmla="*/ 15 h 64"/>
                <a:gd name="T8" fmla="*/ 57 w 101"/>
                <a:gd name="T9" fmla="*/ 17 h 64"/>
                <a:gd name="T10" fmla="*/ 47 w 101"/>
                <a:gd name="T11" fmla="*/ 20 h 64"/>
                <a:gd name="T12" fmla="*/ 40 w 101"/>
                <a:gd name="T13" fmla="*/ 25 h 64"/>
                <a:gd name="T14" fmla="*/ 33 w 101"/>
                <a:gd name="T15" fmla="*/ 30 h 64"/>
                <a:gd name="T16" fmla="*/ 29 w 101"/>
                <a:gd name="T17" fmla="*/ 37 h 64"/>
                <a:gd name="T18" fmla="*/ 29 w 101"/>
                <a:gd name="T19" fmla="*/ 45 h 64"/>
                <a:gd name="T20" fmla="*/ 27 w 101"/>
                <a:gd name="T21" fmla="*/ 53 h 64"/>
                <a:gd name="T22" fmla="*/ 33 w 101"/>
                <a:gd name="T23" fmla="*/ 55 h 64"/>
                <a:gd name="T24" fmla="*/ 40 w 101"/>
                <a:gd name="T25" fmla="*/ 57 h 64"/>
                <a:gd name="T26" fmla="*/ 47 w 101"/>
                <a:gd name="T27" fmla="*/ 60 h 64"/>
                <a:gd name="T28" fmla="*/ 51 w 101"/>
                <a:gd name="T29" fmla="*/ 64 h 64"/>
                <a:gd name="T30" fmla="*/ 33 w 101"/>
                <a:gd name="T31" fmla="*/ 64 h 64"/>
                <a:gd name="T32" fmla="*/ 16 w 101"/>
                <a:gd name="T33" fmla="*/ 64 h 64"/>
                <a:gd name="T34" fmla="*/ 13 w 101"/>
                <a:gd name="T35" fmla="*/ 60 h 64"/>
                <a:gd name="T36" fmla="*/ 10 w 101"/>
                <a:gd name="T37" fmla="*/ 57 h 64"/>
                <a:gd name="T38" fmla="*/ 6 w 101"/>
                <a:gd name="T39" fmla="*/ 56 h 64"/>
                <a:gd name="T40" fmla="*/ 0 w 101"/>
                <a:gd name="T41" fmla="*/ 56 h 64"/>
                <a:gd name="T42" fmla="*/ 0 w 101"/>
                <a:gd name="T43" fmla="*/ 46 h 64"/>
                <a:gd name="T44" fmla="*/ 3 w 101"/>
                <a:gd name="T45" fmla="*/ 39 h 64"/>
                <a:gd name="T46" fmla="*/ 11 w 101"/>
                <a:gd name="T47" fmla="*/ 36 h 64"/>
                <a:gd name="T48" fmla="*/ 20 w 101"/>
                <a:gd name="T49" fmla="*/ 33 h 64"/>
                <a:gd name="T50" fmla="*/ 17 w 101"/>
                <a:gd name="T51" fmla="*/ 30 h 64"/>
                <a:gd name="T52" fmla="*/ 14 w 101"/>
                <a:gd name="T53" fmla="*/ 27 h 64"/>
                <a:gd name="T54" fmla="*/ 33 w 101"/>
                <a:gd name="T55" fmla="*/ 19 h 64"/>
                <a:gd name="T56" fmla="*/ 54 w 101"/>
                <a:gd name="T57" fmla="*/ 9 h 64"/>
                <a:gd name="T58" fmla="*/ 66 w 101"/>
                <a:gd name="T59" fmla="*/ 5 h 64"/>
                <a:gd name="T60" fmla="*/ 77 w 101"/>
                <a:gd name="T61" fmla="*/ 2 h 64"/>
                <a:gd name="T62" fmla="*/ 90 w 101"/>
                <a:gd name="T63" fmla="*/ 0 h 64"/>
                <a:gd name="T64" fmla="*/ 101 w 101"/>
                <a:gd name="T65" fmla="*/ 2 h 64"/>
                <a:gd name="T66" fmla="*/ 101 w 101"/>
                <a:gd name="T67" fmla="*/ 7 h 64"/>
                <a:gd name="T68" fmla="*/ 101 w 101"/>
                <a:gd name="T69" fmla="*/ 1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1" h="64">
                  <a:moveTo>
                    <a:pt x="101" y="13"/>
                  </a:moveTo>
                  <a:lnTo>
                    <a:pt x="89" y="13"/>
                  </a:lnTo>
                  <a:lnTo>
                    <a:pt x="77" y="13"/>
                  </a:lnTo>
                  <a:lnTo>
                    <a:pt x="67" y="15"/>
                  </a:lnTo>
                  <a:lnTo>
                    <a:pt x="57" y="17"/>
                  </a:lnTo>
                  <a:lnTo>
                    <a:pt x="47" y="20"/>
                  </a:lnTo>
                  <a:lnTo>
                    <a:pt x="40" y="25"/>
                  </a:lnTo>
                  <a:lnTo>
                    <a:pt x="33" y="30"/>
                  </a:lnTo>
                  <a:lnTo>
                    <a:pt x="29" y="37"/>
                  </a:lnTo>
                  <a:lnTo>
                    <a:pt x="29" y="45"/>
                  </a:lnTo>
                  <a:lnTo>
                    <a:pt x="27" y="53"/>
                  </a:lnTo>
                  <a:lnTo>
                    <a:pt x="33" y="55"/>
                  </a:lnTo>
                  <a:lnTo>
                    <a:pt x="40" y="57"/>
                  </a:lnTo>
                  <a:lnTo>
                    <a:pt x="47" y="60"/>
                  </a:lnTo>
                  <a:lnTo>
                    <a:pt x="51" y="64"/>
                  </a:lnTo>
                  <a:lnTo>
                    <a:pt x="33" y="64"/>
                  </a:lnTo>
                  <a:lnTo>
                    <a:pt x="16" y="64"/>
                  </a:lnTo>
                  <a:lnTo>
                    <a:pt x="13" y="60"/>
                  </a:lnTo>
                  <a:lnTo>
                    <a:pt x="10" y="57"/>
                  </a:lnTo>
                  <a:lnTo>
                    <a:pt x="6" y="56"/>
                  </a:lnTo>
                  <a:lnTo>
                    <a:pt x="0" y="56"/>
                  </a:lnTo>
                  <a:lnTo>
                    <a:pt x="0" y="46"/>
                  </a:lnTo>
                  <a:lnTo>
                    <a:pt x="3" y="39"/>
                  </a:lnTo>
                  <a:lnTo>
                    <a:pt x="11" y="36"/>
                  </a:lnTo>
                  <a:lnTo>
                    <a:pt x="20" y="33"/>
                  </a:lnTo>
                  <a:lnTo>
                    <a:pt x="17" y="30"/>
                  </a:lnTo>
                  <a:lnTo>
                    <a:pt x="14" y="27"/>
                  </a:lnTo>
                  <a:lnTo>
                    <a:pt x="33" y="19"/>
                  </a:lnTo>
                  <a:lnTo>
                    <a:pt x="54" y="9"/>
                  </a:lnTo>
                  <a:lnTo>
                    <a:pt x="66" y="5"/>
                  </a:lnTo>
                  <a:lnTo>
                    <a:pt x="77" y="2"/>
                  </a:lnTo>
                  <a:lnTo>
                    <a:pt x="90" y="0"/>
                  </a:lnTo>
                  <a:lnTo>
                    <a:pt x="101" y="2"/>
                  </a:lnTo>
                  <a:lnTo>
                    <a:pt x="101" y="7"/>
                  </a:lnTo>
                  <a:lnTo>
                    <a:pt x="101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2" name="Freeform 448"/>
            <p:cNvSpPr/>
            <p:nvPr/>
          </p:nvSpPr>
          <p:spPr bwMode="auto">
            <a:xfrm>
              <a:off x="3150" y="2371"/>
              <a:ext cx="66" cy="16"/>
            </a:xfrm>
            <a:custGeom>
              <a:avLst/>
              <a:gdLst>
                <a:gd name="T0" fmla="*/ 32 w 66"/>
                <a:gd name="T1" fmla="*/ 0 h 16"/>
                <a:gd name="T2" fmla="*/ 37 w 66"/>
                <a:gd name="T3" fmla="*/ 0 h 16"/>
                <a:gd name="T4" fmla="*/ 42 w 66"/>
                <a:gd name="T5" fmla="*/ 0 h 16"/>
                <a:gd name="T6" fmla="*/ 44 w 66"/>
                <a:gd name="T7" fmla="*/ 0 h 16"/>
                <a:gd name="T8" fmla="*/ 47 w 66"/>
                <a:gd name="T9" fmla="*/ 3 h 16"/>
                <a:gd name="T10" fmla="*/ 46 w 66"/>
                <a:gd name="T11" fmla="*/ 6 h 16"/>
                <a:gd name="T12" fmla="*/ 44 w 66"/>
                <a:gd name="T13" fmla="*/ 9 h 16"/>
                <a:gd name="T14" fmla="*/ 54 w 66"/>
                <a:gd name="T15" fmla="*/ 10 h 16"/>
                <a:gd name="T16" fmla="*/ 66 w 66"/>
                <a:gd name="T17" fmla="*/ 12 h 16"/>
                <a:gd name="T18" fmla="*/ 64 w 66"/>
                <a:gd name="T19" fmla="*/ 13 h 16"/>
                <a:gd name="T20" fmla="*/ 63 w 66"/>
                <a:gd name="T21" fmla="*/ 16 h 16"/>
                <a:gd name="T22" fmla="*/ 46 w 66"/>
                <a:gd name="T23" fmla="*/ 16 h 16"/>
                <a:gd name="T24" fmla="*/ 30 w 66"/>
                <a:gd name="T25" fmla="*/ 14 h 16"/>
                <a:gd name="T26" fmla="*/ 14 w 66"/>
                <a:gd name="T27" fmla="*/ 12 h 16"/>
                <a:gd name="T28" fmla="*/ 0 w 66"/>
                <a:gd name="T29" fmla="*/ 9 h 16"/>
                <a:gd name="T30" fmla="*/ 0 w 66"/>
                <a:gd name="T31" fmla="*/ 7 h 16"/>
                <a:gd name="T32" fmla="*/ 0 w 66"/>
                <a:gd name="T33" fmla="*/ 6 h 16"/>
                <a:gd name="T34" fmla="*/ 2 w 66"/>
                <a:gd name="T35" fmla="*/ 4 h 16"/>
                <a:gd name="T36" fmla="*/ 2 w 66"/>
                <a:gd name="T37" fmla="*/ 3 h 16"/>
                <a:gd name="T38" fmla="*/ 12 w 66"/>
                <a:gd name="T39" fmla="*/ 3 h 16"/>
                <a:gd name="T40" fmla="*/ 19 w 66"/>
                <a:gd name="T41" fmla="*/ 4 h 16"/>
                <a:gd name="T42" fmla="*/ 23 w 66"/>
                <a:gd name="T43" fmla="*/ 4 h 16"/>
                <a:gd name="T44" fmla="*/ 26 w 66"/>
                <a:gd name="T45" fmla="*/ 4 h 16"/>
                <a:gd name="T46" fmla="*/ 29 w 66"/>
                <a:gd name="T47" fmla="*/ 3 h 16"/>
                <a:gd name="T48" fmla="*/ 32 w 66"/>
                <a:gd name="T4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6" h="16">
                  <a:moveTo>
                    <a:pt x="32" y="0"/>
                  </a:moveTo>
                  <a:lnTo>
                    <a:pt x="37" y="0"/>
                  </a:lnTo>
                  <a:lnTo>
                    <a:pt x="42" y="0"/>
                  </a:lnTo>
                  <a:lnTo>
                    <a:pt x="44" y="0"/>
                  </a:lnTo>
                  <a:lnTo>
                    <a:pt x="47" y="3"/>
                  </a:lnTo>
                  <a:lnTo>
                    <a:pt x="46" y="6"/>
                  </a:lnTo>
                  <a:lnTo>
                    <a:pt x="44" y="9"/>
                  </a:lnTo>
                  <a:lnTo>
                    <a:pt x="54" y="10"/>
                  </a:lnTo>
                  <a:lnTo>
                    <a:pt x="66" y="12"/>
                  </a:lnTo>
                  <a:lnTo>
                    <a:pt x="64" y="13"/>
                  </a:lnTo>
                  <a:lnTo>
                    <a:pt x="63" y="16"/>
                  </a:lnTo>
                  <a:lnTo>
                    <a:pt x="46" y="16"/>
                  </a:lnTo>
                  <a:lnTo>
                    <a:pt x="30" y="14"/>
                  </a:lnTo>
                  <a:lnTo>
                    <a:pt x="14" y="12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6"/>
                  </a:lnTo>
                  <a:lnTo>
                    <a:pt x="2" y="4"/>
                  </a:lnTo>
                  <a:lnTo>
                    <a:pt x="2" y="3"/>
                  </a:lnTo>
                  <a:lnTo>
                    <a:pt x="12" y="3"/>
                  </a:lnTo>
                  <a:lnTo>
                    <a:pt x="19" y="4"/>
                  </a:lnTo>
                  <a:lnTo>
                    <a:pt x="23" y="4"/>
                  </a:lnTo>
                  <a:lnTo>
                    <a:pt x="26" y="4"/>
                  </a:lnTo>
                  <a:lnTo>
                    <a:pt x="29" y="3"/>
                  </a:lnTo>
                  <a:lnTo>
                    <a:pt x="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3" name="Freeform 449"/>
            <p:cNvSpPr/>
            <p:nvPr/>
          </p:nvSpPr>
          <p:spPr bwMode="auto">
            <a:xfrm>
              <a:off x="3229" y="2373"/>
              <a:ext cx="90" cy="18"/>
            </a:xfrm>
            <a:custGeom>
              <a:avLst/>
              <a:gdLst>
                <a:gd name="T0" fmla="*/ 7 w 90"/>
                <a:gd name="T1" fmla="*/ 0 h 18"/>
                <a:gd name="T2" fmla="*/ 11 w 90"/>
                <a:gd name="T3" fmla="*/ 0 h 18"/>
                <a:gd name="T4" fmla="*/ 14 w 90"/>
                <a:gd name="T5" fmla="*/ 0 h 18"/>
                <a:gd name="T6" fmla="*/ 18 w 90"/>
                <a:gd name="T7" fmla="*/ 0 h 18"/>
                <a:gd name="T8" fmla="*/ 21 w 90"/>
                <a:gd name="T9" fmla="*/ 1 h 18"/>
                <a:gd name="T10" fmla="*/ 37 w 90"/>
                <a:gd name="T11" fmla="*/ 5 h 18"/>
                <a:gd name="T12" fmla="*/ 58 w 90"/>
                <a:gd name="T13" fmla="*/ 8 h 18"/>
                <a:gd name="T14" fmla="*/ 80 w 90"/>
                <a:gd name="T15" fmla="*/ 11 h 18"/>
                <a:gd name="T16" fmla="*/ 90 w 90"/>
                <a:gd name="T17" fmla="*/ 14 h 18"/>
                <a:gd name="T18" fmla="*/ 88 w 90"/>
                <a:gd name="T19" fmla="*/ 15 h 18"/>
                <a:gd name="T20" fmla="*/ 88 w 90"/>
                <a:gd name="T21" fmla="*/ 17 h 18"/>
                <a:gd name="T22" fmla="*/ 64 w 90"/>
                <a:gd name="T23" fmla="*/ 18 h 18"/>
                <a:gd name="T24" fmla="*/ 42 w 90"/>
                <a:gd name="T25" fmla="*/ 18 h 18"/>
                <a:gd name="T26" fmla="*/ 21 w 90"/>
                <a:gd name="T27" fmla="*/ 17 h 18"/>
                <a:gd name="T28" fmla="*/ 0 w 90"/>
                <a:gd name="T29" fmla="*/ 14 h 18"/>
                <a:gd name="T30" fmla="*/ 2 w 90"/>
                <a:gd name="T31" fmla="*/ 5 h 18"/>
                <a:gd name="T32" fmla="*/ 7 w 90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0" h="18">
                  <a:moveTo>
                    <a:pt x="7" y="0"/>
                  </a:moveTo>
                  <a:lnTo>
                    <a:pt x="11" y="0"/>
                  </a:lnTo>
                  <a:lnTo>
                    <a:pt x="14" y="0"/>
                  </a:lnTo>
                  <a:lnTo>
                    <a:pt x="18" y="0"/>
                  </a:lnTo>
                  <a:lnTo>
                    <a:pt x="21" y="1"/>
                  </a:lnTo>
                  <a:lnTo>
                    <a:pt x="37" y="5"/>
                  </a:lnTo>
                  <a:lnTo>
                    <a:pt x="58" y="8"/>
                  </a:lnTo>
                  <a:lnTo>
                    <a:pt x="80" y="11"/>
                  </a:lnTo>
                  <a:lnTo>
                    <a:pt x="90" y="14"/>
                  </a:lnTo>
                  <a:lnTo>
                    <a:pt x="88" y="15"/>
                  </a:lnTo>
                  <a:lnTo>
                    <a:pt x="88" y="17"/>
                  </a:lnTo>
                  <a:lnTo>
                    <a:pt x="64" y="18"/>
                  </a:lnTo>
                  <a:lnTo>
                    <a:pt x="42" y="18"/>
                  </a:lnTo>
                  <a:lnTo>
                    <a:pt x="21" y="17"/>
                  </a:lnTo>
                  <a:lnTo>
                    <a:pt x="0" y="14"/>
                  </a:lnTo>
                  <a:lnTo>
                    <a:pt x="2" y="5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4" name="Freeform 450"/>
            <p:cNvSpPr/>
            <p:nvPr/>
          </p:nvSpPr>
          <p:spPr bwMode="auto">
            <a:xfrm>
              <a:off x="4669" y="2375"/>
              <a:ext cx="2" cy="3"/>
            </a:xfrm>
            <a:custGeom>
              <a:avLst/>
              <a:gdLst>
                <a:gd name="T0" fmla="*/ 0 w 2"/>
                <a:gd name="T1" fmla="*/ 0 h 3"/>
                <a:gd name="T2" fmla="*/ 2 w 2"/>
                <a:gd name="T3" fmla="*/ 2 h 3"/>
                <a:gd name="T4" fmla="*/ 2 w 2"/>
                <a:gd name="T5" fmla="*/ 3 h 3"/>
                <a:gd name="T6" fmla="*/ 2 w 2"/>
                <a:gd name="T7" fmla="*/ 2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lnTo>
                    <a:pt x="2" y="2"/>
                  </a:lnTo>
                  <a:lnTo>
                    <a:pt x="2" y="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5" name="Freeform 451"/>
            <p:cNvSpPr/>
            <p:nvPr/>
          </p:nvSpPr>
          <p:spPr bwMode="auto">
            <a:xfrm>
              <a:off x="4946" y="2380"/>
              <a:ext cx="63" cy="14"/>
            </a:xfrm>
            <a:custGeom>
              <a:avLst/>
              <a:gdLst>
                <a:gd name="T0" fmla="*/ 0 w 63"/>
                <a:gd name="T1" fmla="*/ 0 h 14"/>
                <a:gd name="T2" fmla="*/ 16 w 63"/>
                <a:gd name="T3" fmla="*/ 1 h 14"/>
                <a:gd name="T4" fmla="*/ 32 w 63"/>
                <a:gd name="T5" fmla="*/ 1 h 14"/>
                <a:gd name="T6" fmla="*/ 47 w 63"/>
                <a:gd name="T7" fmla="*/ 3 h 14"/>
                <a:gd name="T8" fmla="*/ 63 w 63"/>
                <a:gd name="T9" fmla="*/ 4 h 14"/>
                <a:gd name="T10" fmla="*/ 63 w 63"/>
                <a:gd name="T11" fmla="*/ 7 h 14"/>
                <a:gd name="T12" fmla="*/ 63 w 63"/>
                <a:gd name="T13" fmla="*/ 10 h 14"/>
                <a:gd name="T14" fmla="*/ 56 w 63"/>
                <a:gd name="T15" fmla="*/ 13 h 14"/>
                <a:gd name="T16" fmla="*/ 47 w 63"/>
                <a:gd name="T17" fmla="*/ 13 h 14"/>
                <a:gd name="T18" fmla="*/ 39 w 63"/>
                <a:gd name="T19" fmla="*/ 14 h 14"/>
                <a:gd name="T20" fmla="*/ 30 w 63"/>
                <a:gd name="T21" fmla="*/ 13 h 14"/>
                <a:gd name="T22" fmla="*/ 14 w 63"/>
                <a:gd name="T23" fmla="*/ 10 h 14"/>
                <a:gd name="T24" fmla="*/ 0 w 63"/>
                <a:gd name="T25" fmla="*/ 4 h 14"/>
                <a:gd name="T26" fmla="*/ 0 w 63"/>
                <a:gd name="T27" fmla="*/ 1 h 14"/>
                <a:gd name="T28" fmla="*/ 0 w 63"/>
                <a:gd name="T2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" h="14">
                  <a:moveTo>
                    <a:pt x="0" y="0"/>
                  </a:moveTo>
                  <a:lnTo>
                    <a:pt x="16" y="1"/>
                  </a:lnTo>
                  <a:lnTo>
                    <a:pt x="32" y="1"/>
                  </a:lnTo>
                  <a:lnTo>
                    <a:pt x="47" y="3"/>
                  </a:lnTo>
                  <a:lnTo>
                    <a:pt x="63" y="4"/>
                  </a:lnTo>
                  <a:lnTo>
                    <a:pt x="63" y="7"/>
                  </a:lnTo>
                  <a:lnTo>
                    <a:pt x="63" y="10"/>
                  </a:lnTo>
                  <a:lnTo>
                    <a:pt x="56" y="13"/>
                  </a:lnTo>
                  <a:lnTo>
                    <a:pt x="47" y="13"/>
                  </a:lnTo>
                  <a:lnTo>
                    <a:pt x="39" y="14"/>
                  </a:lnTo>
                  <a:lnTo>
                    <a:pt x="30" y="13"/>
                  </a:lnTo>
                  <a:lnTo>
                    <a:pt x="14" y="10"/>
                  </a:lnTo>
                  <a:lnTo>
                    <a:pt x="0" y="4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6" name="Freeform 452"/>
            <p:cNvSpPr/>
            <p:nvPr/>
          </p:nvSpPr>
          <p:spPr bwMode="auto">
            <a:xfrm>
              <a:off x="2936" y="2390"/>
              <a:ext cx="168" cy="60"/>
            </a:xfrm>
            <a:custGeom>
              <a:avLst/>
              <a:gdLst>
                <a:gd name="T0" fmla="*/ 58 w 168"/>
                <a:gd name="T1" fmla="*/ 1 h 60"/>
                <a:gd name="T2" fmla="*/ 84 w 168"/>
                <a:gd name="T3" fmla="*/ 5 h 60"/>
                <a:gd name="T4" fmla="*/ 91 w 168"/>
                <a:gd name="T5" fmla="*/ 10 h 60"/>
                <a:gd name="T6" fmla="*/ 94 w 168"/>
                <a:gd name="T7" fmla="*/ 14 h 60"/>
                <a:gd name="T8" fmla="*/ 98 w 168"/>
                <a:gd name="T9" fmla="*/ 15 h 60"/>
                <a:gd name="T10" fmla="*/ 104 w 168"/>
                <a:gd name="T11" fmla="*/ 15 h 60"/>
                <a:gd name="T12" fmla="*/ 110 w 168"/>
                <a:gd name="T13" fmla="*/ 14 h 60"/>
                <a:gd name="T14" fmla="*/ 116 w 168"/>
                <a:gd name="T15" fmla="*/ 18 h 60"/>
                <a:gd name="T16" fmla="*/ 120 w 168"/>
                <a:gd name="T17" fmla="*/ 23 h 60"/>
                <a:gd name="T18" fmla="*/ 124 w 168"/>
                <a:gd name="T19" fmla="*/ 20 h 60"/>
                <a:gd name="T20" fmla="*/ 128 w 168"/>
                <a:gd name="T21" fmla="*/ 17 h 60"/>
                <a:gd name="T22" fmla="*/ 133 w 168"/>
                <a:gd name="T23" fmla="*/ 21 h 60"/>
                <a:gd name="T24" fmla="*/ 146 w 168"/>
                <a:gd name="T25" fmla="*/ 20 h 60"/>
                <a:gd name="T26" fmla="*/ 160 w 168"/>
                <a:gd name="T27" fmla="*/ 14 h 60"/>
                <a:gd name="T28" fmla="*/ 164 w 168"/>
                <a:gd name="T29" fmla="*/ 20 h 60"/>
                <a:gd name="T30" fmla="*/ 158 w 168"/>
                <a:gd name="T31" fmla="*/ 31 h 60"/>
                <a:gd name="T32" fmla="*/ 153 w 168"/>
                <a:gd name="T33" fmla="*/ 40 h 60"/>
                <a:gd name="T34" fmla="*/ 160 w 168"/>
                <a:gd name="T35" fmla="*/ 41 h 60"/>
                <a:gd name="T36" fmla="*/ 164 w 168"/>
                <a:gd name="T37" fmla="*/ 48 h 60"/>
                <a:gd name="T38" fmla="*/ 151 w 168"/>
                <a:gd name="T39" fmla="*/ 57 h 60"/>
                <a:gd name="T40" fmla="*/ 128 w 168"/>
                <a:gd name="T41" fmla="*/ 55 h 60"/>
                <a:gd name="T42" fmla="*/ 91 w 168"/>
                <a:gd name="T43" fmla="*/ 58 h 60"/>
                <a:gd name="T44" fmla="*/ 57 w 168"/>
                <a:gd name="T45" fmla="*/ 58 h 60"/>
                <a:gd name="T46" fmla="*/ 37 w 168"/>
                <a:gd name="T47" fmla="*/ 50 h 60"/>
                <a:gd name="T48" fmla="*/ 51 w 168"/>
                <a:gd name="T49" fmla="*/ 44 h 60"/>
                <a:gd name="T50" fmla="*/ 53 w 168"/>
                <a:gd name="T51" fmla="*/ 41 h 60"/>
                <a:gd name="T52" fmla="*/ 40 w 168"/>
                <a:gd name="T53" fmla="*/ 38 h 60"/>
                <a:gd name="T54" fmla="*/ 43 w 168"/>
                <a:gd name="T55" fmla="*/ 34 h 60"/>
                <a:gd name="T56" fmla="*/ 51 w 168"/>
                <a:gd name="T57" fmla="*/ 35 h 60"/>
                <a:gd name="T58" fmla="*/ 61 w 168"/>
                <a:gd name="T59" fmla="*/ 37 h 60"/>
                <a:gd name="T60" fmla="*/ 57 w 168"/>
                <a:gd name="T61" fmla="*/ 33 h 60"/>
                <a:gd name="T62" fmla="*/ 48 w 168"/>
                <a:gd name="T63" fmla="*/ 28 h 60"/>
                <a:gd name="T64" fmla="*/ 53 w 168"/>
                <a:gd name="T65" fmla="*/ 23 h 60"/>
                <a:gd name="T66" fmla="*/ 57 w 168"/>
                <a:gd name="T67" fmla="*/ 20 h 60"/>
                <a:gd name="T68" fmla="*/ 43 w 168"/>
                <a:gd name="T69" fmla="*/ 23 h 60"/>
                <a:gd name="T70" fmla="*/ 24 w 168"/>
                <a:gd name="T71" fmla="*/ 31 h 60"/>
                <a:gd name="T72" fmla="*/ 10 w 168"/>
                <a:gd name="T73" fmla="*/ 34 h 60"/>
                <a:gd name="T74" fmla="*/ 1 w 168"/>
                <a:gd name="T75" fmla="*/ 27 h 60"/>
                <a:gd name="T76" fmla="*/ 14 w 168"/>
                <a:gd name="T77" fmla="*/ 18 h 60"/>
                <a:gd name="T78" fmla="*/ 36 w 168"/>
                <a:gd name="T7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8" h="60">
                  <a:moveTo>
                    <a:pt x="43" y="0"/>
                  </a:moveTo>
                  <a:lnTo>
                    <a:pt x="58" y="1"/>
                  </a:lnTo>
                  <a:lnTo>
                    <a:pt x="73" y="4"/>
                  </a:lnTo>
                  <a:lnTo>
                    <a:pt x="84" y="5"/>
                  </a:lnTo>
                  <a:lnTo>
                    <a:pt x="93" y="4"/>
                  </a:lnTo>
                  <a:lnTo>
                    <a:pt x="91" y="10"/>
                  </a:lnTo>
                  <a:lnTo>
                    <a:pt x="90" y="14"/>
                  </a:lnTo>
                  <a:lnTo>
                    <a:pt x="94" y="14"/>
                  </a:lnTo>
                  <a:lnTo>
                    <a:pt x="97" y="14"/>
                  </a:lnTo>
                  <a:lnTo>
                    <a:pt x="98" y="15"/>
                  </a:lnTo>
                  <a:lnTo>
                    <a:pt x="100" y="18"/>
                  </a:lnTo>
                  <a:lnTo>
                    <a:pt x="104" y="15"/>
                  </a:lnTo>
                  <a:lnTo>
                    <a:pt x="106" y="14"/>
                  </a:lnTo>
                  <a:lnTo>
                    <a:pt x="110" y="14"/>
                  </a:lnTo>
                  <a:lnTo>
                    <a:pt x="116" y="14"/>
                  </a:lnTo>
                  <a:lnTo>
                    <a:pt x="116" y="18"/>
                  </a:lnTo>
                  <a:lnTo>
                    <a:pt x="117" y="23"/>
                  </a:lnTo>
                  <a:lnTo>
                    <a:pt x="120" y="23"/>
                  </a:lnTo>
                  <a:lnTo>
                    <a:pt x="123" y="23"/>
                  </a:lnTo>
                  <a:lnTo>
                    <a:pt x="124" y="20"/>
                  </a:lnTo>
                  <a:lnTo>
                    <a:pt x="126" y="17"/>
                  </a:lnTo>
                  <a:lnTo>
                    <a:pt x="128" y="17"/>
                  </a:lnTo>
                  <a:lnTo>
                    <a:pt x="134" y="15"/>
                  </a:lnTo>
                  <a:lnTo>
                    <a:pt x="133" y="21"/>
                  </a:lnTo>
                  <a:lnTo>
                    <a:pt x="133" y="25"/>
                  </a:lnTo>
                  <a:lnTo>
                    <a:pt x="146" y="20"/>
                  </a:lnTo>
                  <a:lnTo>
                    <a:pt x="156" y="11"/>
                  </a:lnTo>
                  <a:lnTo>
                    <a:pt x="160" y="14"/>
                  </a:lnTo>
                  <a:lnTo>
                    <a:pt x="164" y="15"/>
                  </a:lnTo>
                  <a:lnTo>
                    <a:pt x="164" y="20"/>
                  </a:lnTo>
                  <a:lnTo>
                    <a:pt x="164" y="23"/>
                  </a:lnTo>
                  <a:lnTo>
                    <a:pt x="158" y="31"/>
                  </a:lnTo>
                  <a:lnTo>
                    <a:pt x="153" y="40"/>
                  </a:lnTo>
                  <a:lnTo>
                    <a:pt x="153" y="40"/>
                  </a:lnTo>
                  <a:lnTo>
                    <a:pt x="153" y="41"/>
                  </a:lnTo>
                  <a:lnTo>
                    <a:pt x="160" y="41"/>
                  </a:lnTo>
                  <a:lnTo>
                    <a:pt x="168" y="42"/>
                  </a:lnTo>
                  <a:lnTo>
                    <a:pt x="164" y="48"/>
                  </a:lnTo>
                  <a:lnTo>
                    <a:pt x="158" y="52"/>
                  </a:lnTo>
                  <a:lnTo>
                    <a:pt x="151" y="57"/>
                  </a:lnTo>
                  <a:lnTo>
                    <a:pt x="147" y="60"/>
                  </a:lnTo>
                  <a:lnTo>
                    <a:pt x="128" y="55"/>
                  </a:lnTo>
                  <a:lnTo>
                    <a:pt x="113" y="54"/>
                  </a:lnTo>
                  <a:lnTo>
                    <a:pt x="91" y="58"/>
                  </a:lnTo>
                  <a:lnTo>
                    <a:pt x="74" y="60"/>
                  </a:lnTo>
                  <a:lnTo>
                    <a:pt x="57" y="58"/>
                  </a:lnTo>
                  <a:lnTo>
                    <a:pt x="36" y="54"/>
                  </a:lnTo>
                  <a:lnTo>
                    <a:pt x="37" y="50"/>
                  </a:lnTo>
                  <a:lnTo>
                    <a:pt x="37" y="47"/>
                  </a:lnTo>
                  <a:lnTo>
                    <a:pt x="51" y="44"/>
                  </a:lnTo>
                  <a:lnTo>
                    <a:pt x="66" y="41"/>
                  </a:lnTo>
                  <a:lnTo>
                    <a:pt x="53" y="41"/>
                  </a:lnTo>
                  <a:lnTo>
                    <a:pt x="40" y="41"/>
                  </a:lnTo>
                  <a:lnTo>
                    <a:pt x="40" y="38"/>
                  </a:lnTo>
                  <a:lnTo>
                    <a:pt x="40" y="35"/>
                  </a:lnTo>
                  <a:lnTo>
                    <a:pt x="43" y="34"/>
                  </a:lnTo>
                  <a:lnTo>
                    <a:pt x="46" y="34"/>
                  </a:lnTo>
                  <a:lnTo>
                    <a:pt x="51" y="35"/>
                  </a:lnTo>
                  <a:lnTo>
                    <a:pt x="56" y="35"/>
                  </a:lnTo>
                  <a:lnTo>
                    <a:pt x="61" y="37"/>
                  </a:lnTo>
                  <a:lnTo>
                    <a:pt x="67" y="35"/>
                  </a:lnTo>
                  <a:lnTo>
                    <a:pt x="57" y="33"/>
                  </a:lnTo>
                  <a:lnTo>
                    <a:pt x="47" y="31"/>
                  </a:lnTo>
                  <a:lnTo>
                    <a:pt x="48" y="28"/>
                  </a:lnTo>
                  <a:lnTo>
                    <a:pt x="48" y="25"/>
                  </a:lnTo>
                  <a:lnTo>
                    <a:pt x="53" y="23"/>
                  </a:lnTo>
                  <a:lnTo>
                    <a:pt x="57" y="20"/>
                  </a:lnTo>
                  <a:lnTo>
                    <a:pt x="57" y="20"/>
                  </a:lnTo>
                  <a:lnTo>
                    <a:pt x="57" y="18"/>
                  </a:lnTo>
                  <a:lnTo>
                    <a:pt x="43" y="23"/>
                  </a:lnTo>
                  <a:lnTo>
                    <a:pt x="30" y="28"/>
                  </a:lnTo>
                  <a:lnTo>
                    <a:pt x="24" y="31"/>
                  </a:lnTo>
                  <a:lnTo>
                    <a:pt x="17" y="33"/>
                  </a:lnTo>
                  <a:lnTo>
                    <a:pt x="10" y="34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1" y="21"/>
                  </a:lnTo>
                  <a:lnTo>
                    <a:pt x="14" y="18"/>
                  </a:lnTo>
                  <a:lnTo>
                    <a:pt x="26" y="14"/>
                  </a:lnTo>
                  <a:lnTo>
                    <a:pt x="36" y="7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7" name="Freeform 453"/>
            <p:cNvSpPr/>
            <p:nvPr/>
          </p:nvSpPr>
          <p:spPr bwMode="auto">
            <a:xfrm>
              <a:off x="3123" y="2397"/>
              <a:ext cx="51" cy="30"/>
            </a:xfrm>
            <a:custGeom>
              <a:avLst/>
              <a:gdLst>
                <a:gd name="T0" fmla="*/ 23 w 51"/>
                <a:gd name="T1" fmla="*/ 0 h 30"/>
                <a:gd name="T2" fmla="*/ 37 w 51"/>
                <a:gd name="T3" fmla="*/ 0 h 30"/>
                <a:gd name="T4" fmla="*/ 51 w 51"/>
                <a:gd name="T5" fmla="*/ 0 h 30"/>
                <a:gd name="T6" fmla="*/ 44 w 51"/>
                <a:gd name="T7" fmla="*/ 8 h 30"/>
                <a:gd name="T8" fmla="*/ 37 w 51"/>
                <a:gd name="T9" fmla="*/ 14 h 30"/>
                <a:gd name="T10" fmla="*/ 40 w 51"/>
                <a:gd name="T11" fmla="*/ 17 h 30"/>
                <a:gd name="T12" fmla="*/ 40 w 51"/>
                <a:gd name="T13" fmla="*/ 20 h 30"/>
                <a:gd name="T14" fmla="*/ 37 w 51"/>
                <a:gd name="T15" fmla="*/ 23 h 30"/>
                <a:gd name="T16" fmla="*/ 34 w 51"/>
                <a:gd name="T17" fmla="*/ 26 h 30"/>
                <a:gd name="T18" fmla="*/ 26 w 51"/>
                <a:gd name="T19" fmla="*/ 24 h 30"/>
                <a:gd name="T20" fmla="*/ 20 w 51"/>
                <a:gd name="T21" fmla="*/ 26 h 30"/>
                <a:gd name="T22" fmla="*/ 13 w 51"/>
                <a:gd name="T23" fmla="*/ 27 h 30"/>
                <a:gd name="T24" fmla="*/ 7 w 51"/>
                <a:gd name="T25" fmla="*/ 30 h 30"/>
                <a:gd name="T26" fmla="*/ 7 w 51"/>
                <a:gd name="T27" fmla="*/ 23 h 30"/>
                <a:gd name="T28" fmla="*/ 6 w 51"/>
                <a:gd name="T29" fmla="*/ 18 h 30"/>
                <a:gd name="T30" fmla="*/ 3 w 51"/>
                <a:gd name="T31" fmla="*/ 16 h 30"/>
                <a:gd name="T32" fmla="*/ 0 w 51"/>
                <a:gd name="T33" fmla="*/ 10 h 30"/>
                <a:gd name="T34" fmla="*/ 7 w 51"/>
                <a:gd name="T35" fmla="*/ 13 h 30"/>
                <a:gd name="T36" fmla="*/ 14 w 51"/>
                <a:gd name="T37" fmla="*/ 14 h 30"/>
                <a:gd name="T38" fmla="*/ 19 w 51"/>
                <a:gd name="T39" fmla="*/ 7 h 30"/>
                <a:gd name="T40" fmla="*/ 23 w 51"/>
                <a:gd name="T4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1" h="30">
                  <a:moveTo>
                    <a:pt x="23" y="0"/>
                  </a:moveTo>
                  <a:lnTo>
                    <a:pt x="37" y="0"/>
                  </a:lnTo>
                  <a:lnTo>
                    <a:pt x="51" y="0"/>
                  </a:lnTo>
                  <a:lnTo>
                    <a:pt x="44" y="8"/>
                  </a:lnTo>
                  <a:lnTo>
                    <a:pt x="37" y="14"/>
                  </a:lnTo>
                  <a:lnTo>
                    <a:pt x="40" y="17"/>
                  </a:lnTo>
                  <a:lnTo>
                    <a:pt x="40" y="20"/>
                  </a:lnTo>
                  <a:lnTo>
                    <a:pt x="37" y="23"/>
                  </a:lnTo>
                  <a:lnTo>
                    <a:pt x="34" y="26"/>
                  </a:lnTo>
                  <a:lnTo>
                    <a:pt x="26" y="24"/>
                  </a:lnTo>
                  <a:lnTo>
                    <a:pt x="20" y="26"/>
                  </a:lnTo>
                  <a:lnTo>
                    <a:pt x="13" y="27"/>
                  </a:lnTo>
                  <a:lnTo>
                    <a:pt x="7" y="30"/>
                  </a:lnTo>
                  <a:lnTo>
                    <a:pt x="7" y="23"/>
                  </a:lnTo>
                  <a:lnTo>
                    <a:pt x="6" y="18"/>
                  </a:lnTo>
                  <a:lnTo>
                    <a:pt x="3" y="16"/>
                  </a:lnTo>
                  <a:lnTo>
                    <a:pt x="0" y="10"/>
                  </a:lnTo>
                  <a:lnTo>
                    <a:pt x="7" y="13"/>
                  </a:lnTo>
                  <a:lnTo>
                    <a:pt x="14" y="14"/>
                  </a:lnTo>
                  <a:lnTo>
                    <a:pt x="19" y="7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8" name="Freeform 454"/>
            <p:cNvSpPr/>
            <p:nvPr/>
          </p:nvSpPr>
          <p:spPr bwMode="auto">
            <a:xfrm>
              <a:off x="3177" y="2397"/>
              <a:ext cx="37" cy="23"/>
            </a:xfrm>
            <a:custGeom>
              <a:avLst/>
              <a:gdLst>
                <a:gd name="T0" fmla="*/ 13 w 37"/>
                <a:gd name="T1" fmla="*/ 0 h 23"/>
                <a:gd name="T2" fmla="*/ 25 w 37"/>
                <a:gd name="T3" fmla="*/ 0 h 23"/>
                <a:gd name="T4" fmla="*/ 36 w 37"/>
                <a:gd name="T5" fmla="*/ 0 h 23"/>
                <a:gd name="T6" fmla="*/ 36 w 37"/>
                <a:gd name="T7" fmla="*/ 1 h 23"/>
                <a:gd name="T8" fmla="*/ 36 w 37"/>
                <a:gd name="T9" fmla="*/ 3 h 23"/>
                <a:gd name="T10" fmla="*/ 36 w 37"/>
                <a:gd name="T11" fmla="*/ 6 h 23"/>
                <a:gd name="T12" fmla="*/ 37 w 37"/>
                <a:gd name="T13" fmla="*/ 8 h 23"/>
                <a:gd name="T14" fmla="*/ 36 w 37"/>
                <a:gd name="T15" fmla="*/ 10 h 23"/>
                <a:gd name="T16" fmla="*/ 36 w 37"/>
                <a:gd name="T17" fmla="*/ 10 h 23"/>
                <a:gd name="T18" fmla="*/ 25 w 37"/>
                <a:gd name="T19" fmla="*/ 11 h 23"/>
                <a:gd name="T20" fmla="*/ 16 w 37"/>
                <a:gd name="T21" fmla="*/ 13 h 23"/>
                <a:gd name="T22" fmla="*/ 9 w 37"/>
                <a:gd name="T23" fmla="*/ 17 h 23"/>
                <a:gd name="T24" fmla="*/ 3 w 37"/>
                <a:gd name="T25" fmla="*/ 23 h 23"/>
                <a:gd name="T26" fmla="*/ 2 w 37"/>
                <a:gd name="T27" fmla="*/ 21 h 23"/>
                <a:gd name="T28" fmla="*/ 0 w 37"/>
                <a:gd name="T29" fmla="*/ 21 h 23"/>
                <a:gd name="T30" fmla="*/ 0 w 37"/>
                <a:gd name="T31" fmla="*/ 20 h 23"/>
                <a:gd name="T32" fmla="*/ 0 w 37"/>
                <a:gd name="T33" fmla="*/ 18 h 23"/>
                <a:gd name="T34" fmla="*/ 2 w 37"/>
                <a:gd name="T35" fmla="*/ 13 h 23"/>
                <a:gd name="T36" fmla="*/ 5 w 37"/>
                <a:gd name="T37" fmla="*/ 7 h 23"/>
                <a:gd name="T38" fmla="*/ 9 w 37"/>
                <a:gd name="T39" fmla="*/ 4 h 23"/>
                <a:gd name="T40" fmla="*/ 13 w 37"/>
                <a:gd name="T4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7" h="23">
                  <a:moveTo>
                    <a:pt x="13" y="0"/>
                  </a:moveTo>
                  <a:lnTo>
                    <a:pt x="25" y="0"/>
                  </a:lnTo>
                  <a:lnTo>
                    <a:pt x="36" y="0"/>
                  </a:lnTo>
                  <a:lnTo>
                    <a:pt x="36" y="1"/>
                  </a:lnTo>
                  <a:lnTo>
                    <a:pt x="36" y="3"/>
                  </a:lnTo>
                  <a:lnTo>
                    <a:pt x="36" y="6"/>
                  </a:lnTo>
                  <a:lnTo>
                    <a:pt x="37" y="8"/>
                  </a:lnTo>
                  <a:lnTo>
                    <a:pt x="36" y="10"/>
                  </a:lnTo>
                  <a:lnTo>
                    <a:pt x="36" y="10"/>
                  </a:lnTo>
                  <a:lnTo>
                    <a:pt x="25" y="11"/>
                  </a:lnTo>
                  <a:lnTo>
                    <a:pt x="16" y="13"/>
                  </a:lnTo>
                  <a:lnTo>
                    <a:pt x="9" y="17"/>
                  </a:lnTo>
                  <a:lnTo>
                    <a:pt x="3" y="23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2" y="13"/>
                  </a:lnTo>
                  <a:lnTo>
                    <a:pt x="5" y="7"/>
                  </a:lnTo>
                  <a:lnTo>
                    <a:pt x="9" y="4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29" name="Freeform 455"/>
            <p:cNvSpPr/>
            <p:nvPr/>
          </p:nvSpPr>
          <p:spPr bwMode="auto">
            <a:xfrm>
              <a:off x="2371" y="2397"/>
              <a:ext cx="1120" cy="1599"/>
            </a:xfrm>
            <a:custGeom>
              <a:avLst/>
              <a:gdLst>
                <a:gd name="T0" fmla="*/ 1020 w 1120"/>
                <a:gd name="T1" fmla="*/ 74 h 1599"/>
                <a:gd name="T2" fmla="*/ 972 w 1120"/>
                <a:gd name="T3" fmla="*/ 117 h 1599"/>
                <a:gd name="T4" fmla="*/ 909 w 1120"/>
                <a:gd name="T5" fmla="*/ 103 h 1599"/>
                <a:gd name="T6" fmla="*/ 950 w 1120"/>
                <a:gd name="T7" fmla="*/ 75 h 1599"/>
                <a:gd name="T8" fmla="*/ 866 w 1120"/>
                <a:gd name="T9" fmla="*/ 71 h 1599"/>
                <a:gd name="T10" fmla="*/ 782 w 1120"/>
                <a:gd name="T11" fmla="*/ 88 h 1599"/>
                <a:gd name="T12" fmla="*/ 738 w 1120"/>
                <a:gd name="T13" fmla="*/ 108 h 1599"/>
                <a:gd name="T14" fmla="*/ 682 w 1120"/>
                <a:gd name="T15" fmla="*/ 184 h 1599"/>
                <a:gd name="T16" fmla="*/ 761 w 1120"/>
                <a:gd name="T17" fmla="*/ 257 h 1599"/>
                <a:gd name="T18" fmla="*/ 859 w 1120"/>
                <a:gd name="T19" fmla="*/ 124 h 1599"/>
                <a:gd name="T20" fmla="*/ 943 w 1120"/>
                <a:gd name="T21" fmla="*/ 163 h 1599"/>
                <a:gd name="T22" fmla="*/ 1000 w 1120"/>
                <a:gd name="T23" fmla="*/ 234 h 1599"/>
                <a:gd name="T24" fmla="*/ 852 w 1120"/>
                <a:gd name="T25" fmla="*/ 287 h 1599"/>
                <a:gd name="T26" fmla="*/ 886 w 1120"/>
                <a:gd name="T27" fmla="*/ 294 h 1599"/>
                <a:gd name="T28" fmla="*/ 918 w 1120"/>
                <a:gd name="T29" fmla="*/ 327 h 1599"/>
                <a:gd name="T30" fmla="*/ 883 w 1120"/>
                <a:gd name="T31" fmla="*/ 328 h 1599"/>
                <a:gd name="T32" fmla="*/ 728 w 1120"/>
                <a:gd name="T33" fmla="*/ 425 h 1599"/>
                <a:gd name="T34" fmla="*/ 645 w 1120"/>
                <a:gd name="T35" fmla="*/ 574 h 1599"/>
                <a:gd name="T36" fmla="*/ 512 w 1120"/>
                <a:gd name="T37" fmla="*/ 528 h 1599"/>
                <a:gd name="T38" fmla="*/ 455 w 1120"/>
                <a:gd name="T39" fmla="*/ 662 h 1599"/>
                <a:gd name="T40" fmla="*/ 565 w 1120"/>
                <a:gd name="T41" fmla="*/ 639 h 1599"/>
                <a:gd name="T42" fmla="*/ 588 w 1120"/>
                <a:gd name="T43" fmla="*/ 734 h 1599"/>
                <a:gd name="T44" fmla="*/ 668 w 1120"/>
                <a:gd name="T45" fmla="*/ 776 h 1599"/>
                <a:gd name="T46" fmla="*/ 746 w 1120"/>
                <a:gd name="T47" fmla="*/ 762 h 1599"/>
                <a:gd name="T48" fmla="*/ 868 w 1120"/>
                <a:gd name="T49" fmla="*/ 826 h 1599"/>
                <a:gd name="T50" fmla="*/ 952 w 1120"/>
                <a:gd name="T51" fmla="*/ 928 h 1599"/>
                <a:gd name="T52" fmla="*/ 1073 w 1120"/>
                <a:gd name="T53" fmla="*/ 951 h 1599"/>
                <a:gd name="T54" fmla="*/ 1077 w 1120"/>
                <a:gd name="T55" fmla="*/ 1105 h 1599"/>
                <a:gd name="T56" fmla="*/ 996 w 1120"/>
                <a:gd name="T57" fmla="*/ 1223 h 1599"/>
                <a:gd name="T58" fmla="*/ 925 w 1120"/>
                <a:gd name="T59" fmla="*/ 1379 h 1599"/>
                <a:gd name="T60" fmla="*/ 859 w 1120"/>
                <a:gd name="T61" fmla="*/ 1436 h 1599"/>
                <a:gd name="T62" fmla="*/ 859 w 1120"/>
                <a:gd name="T63" fmla="*/ 1543 h 1599"/>
                <a:gd name="T64" fmla="*/ 792 w 1120"/>
                <a:gd name="T65" fmla="*/ 1526 h 1599"/>
                <a:gd name="T66" fmla="*/ 786 w 1120"/>
                <a:gd name="T67" fmla="*/ 1468 h 1599"/>
                <a:gd name="T68" fmla="*/ 751 w 1120"/>
                <a:gd name="T69" fmla="*/ 1358 h 1599"/>
                <a:gd name="T70" fmla="*/ 668 w 1120"/>
                <a:gd name="T71" fmla="*/ 1086 h 1599"/>
                <a:gd name="T72" fmla="*/ 601 w 1120"/>
                <a:gd name="T73" fmla="*/ 929 h 1599"/>
                <a:gd name="T74" fmla="*/ 635 w 1120"/>
                <a:gd name="T75" fmla="*/ 795 h 1599"/>
                <a:gd name="T76" fmla="*/ 551 w 1120"/>
                <a:gd name="T77" fmla="*/ 752 h 1599"/>
                <a:gd name="T78" fmla="*/ 454 w 1120"/>
                <a:gd name="T79" fmla="*/ 702 h 1599"/>
                <a:gd name="T80" fmla="*/ 325 w 1120"/>
                <a:gd name="T81" fmla="*/ 562 h 1599"/>
                <a:gd name="T82" fmla="*/ 317 w 1120"/>
                <a:gd name="T83" fmla="*/ 611 h 1599"/>
                <a:gd name="T84" fmla="*/ 244 w 1120"/>
                <a:gd name="T85" fmla="*/ 462 h 1599"/>
                <a:gd name="T86" fmla="*/ 307 w 1120"/>
                <a:gd name="T87" fmla="*/ 292 h 1599"/>
                <a:gd name="T88" fmla="*/ 328 w 1120"/>
                <a:gd name="T89" fmla="*/ 281 h 1599"/>
                <a:gd name="T90" fmla="*/ 317 w 1120"/>
                <a:gd name="T91" fmla="*/ 174 h 1599"/>
                <a:gd name="T92" fmla="*/ 225 w 1120"/>
                <a:gd name="T93" fmla="*/ 140 h 1599"/>
                <a:gd name="T94" fmla="*/ 124 w 1120"/>
                <a:gd name="T95" fmla="*/ 177 h 1599"/>
                <a:gd name="T96" fmla="*/ 65 w 1120"/>
                <a:gd name="T97" fmla="*/ 191 h 1599"/>
                <a:gd name="T98" fmla="*/ 71 w 1120"/>
                <a:gd name="T99" fmla="*/ 138 h 1599"/>
                <a:gd name="T100" fmla="*/ 121 w 1120"/>
                <a:gd name="T101" fmla="*/ 97 h 1599"/>
                <a:gd name="T102" fmla="*/ 177 w 1120"/>
                <a:gd name="T103" fmla="*/ 55 h 1599"/>
                <a:gd name="T104" fmla="*/ 469 w 1120"/>
                <a:gd name="T105" fmla="*/ 50 h 1599"/>
                <a:gd name="T106" fmla="*/ 591 w 1120"/>
                <a:gd name="T107" fmla="*/ 54 h 1599"/>
                <a:gd name="T108" fmla="*/ 666 w 1120"/>
                <a:gd name="T109" fmla="*/ 57 h 1599"/>
                <a:gd name="T110" fmla="*/ 743 w 1120"/>
                <a:gd name="T111" fmla="*/ 55 h 1599"/>
                <a:gd name="T112" fmla="*/ 793 w 1120"/>
                <a:gd name="T113" fmla="*/ 26 h 1599"/>
                <a:gd name="T114" fmla="*/ 812 w 1120"/>
                <a:gd name="T115" fmla="*/ 71 h 1599"/>
                <a:gd name="T116" fmla="*/ 863 w 1120"/>
                <a:gd name="T117" fmla="*/ 7 h 1599"/>
                <a:gd name="T118" fmla="*/ 910 w 1120"/>
                <a:gd name="T119" fmla="*/ 6 h 1599"/>
                <a:gd name="T120" fmla="*/ 928 w 1120"/>
                <a:gd name="T121" fmla="*/ 10 h 1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20" h="1599">
                  <a:moveTo>
                    <a:pt x="928" y="0"/>
                  </a:moveTo>
                  <a:lnTo>
                    <a:pt x="940" y="1"/>
                  </a:lnTo>
                  <a:lnTo>
                    <a:pt x="953" y="3"/>
                  </a:lnTo>
                  <a:lnTo>
                    <a:pt x="958" y="14"/>
                  </a:lnTo>
                  <a:lnTo>
                    <a:pt x="962" y="27"/>
                  </a:lnTo>
                  <a:lnTo>
                    <a:pt x="969" y="26"/>
                  </a:lnTo>
                  <a:lnTo>
                    <a:pt x="976" y="26"/>
                  </a:lnTo>
                  <a:lnTo>
                    <a:pt x="978" y="30"/>
                  </a:lnTo>
                  <a:lnTo>
                    <a:pt x="978" y="34"/>
                  </a:lnTo>
                  <a:lnTo>
                    <a:pt x="982" y="34"/>
                  </a:lnTo>
                  <a:lnTo>
                    <a:pt x="985" y="34"/>
                  </a:lnTo>
                  <a:lnTo>
                    <a:pt x="985" y="43"/>
                  </a:lnTo>
                  <a:lnTo>
                    <a:pt x="985" y="50"/>
                  </a:lnTo>
                  <a:lnTo>
                    <a:pt x="988" y="55"/>
                  </a:lnTo>
                  <a:lnTo>
                    <a:pt x="990" y="63"/>
                  </a:lnTo>
                  <a:lnTo>
                    <a:pt x="1000" y="65"/>
                  </a:lnTo>
                  <a:lnTo>
                    <a:pt x="1012" y="70"/>
                  </a:lnTo>
                  <a:lnTo>
                    <a:pt x="1020" y="74"/>
                  </a:lnTo>
                  <a:lnTo>
                    <a:pt x="1026" y="81"/>
                  </a:lnTo>
                  <a:lnTo>
                    <a:pt x="1018" y="83"/>
                  </a:lnTo>
                  <a:lnTo>
                    <a:pt x="1010" y="85"/>
                  </a:lnTo>
                  <a:lnTo>
                    <a:pt x="1005" y="90"/>
                  </a:lnTo>
                  <a:lnTo>
                    <a:pt x="999" y="95"/>
                  </a:lnTo>
                  <a:lnTo>
                    <a:pt x="996" y="95"/>
                  </a:lnTo>
                  <a:lnTo>
                    <a:pt x="993" y="95"/>
                  </a:lnTo>
                  <a:lnTo>
                    <a:pt x="993" y="93"/>
                  </a:lnTo>
                  <a:lnTo>
                    <a:pt x="990" y="88"/>
                  </a:lnTo>
                  <a:lnTo>
                    <a:pt x="988" y="85"/>
                  </a:lnTo>
                  <a:lnTo>
                    <a:pt x="983" y="83"/>
                  </a:lnTo>
                  <a:lnTo>
                    <a:pt x="980" y="81"/>
                  </a:lnTo>
                  <a:lnTo>
                    <a:pt x="976" y="80"/>
                  </a:lnTo>
                  <a:lnTo>
                    <a:pt x="973" y="81"/>
                  </a:lnTo>
                  <a:lnTo>
                    <a:pt x="970" y="85"/>
                  </a:lnTo>
                  <a:lnTo>
                    <a:pt x="973" y="98"/>
                  </a:lnTo>
                  <a:lnTo>
                    <a:pt x="978" y="114"/>
                  </a:lnTo>
                  <a:lnTo>
                    <a:pt x="972" y="117"/>
                  </a:lnTo>
                  <a:lnTo>
                    <a:pt x="965" y="120"/>
                  </a:lnTo>
                  <a:lnTo>
                    <a:pt x="959" y="115"/>
                  </a:lnTo>
                  <a:lnTo>
                    <a:pt x="953" y="110"/>
                  </a:lnTo>
                  <a:lnTo>
                    <a:pt x="952" y="110"/>
                  </a:lnTo>
                  <a:lnTo>
                    <a:pt x="950" y="110"/>
                  </a:lnTo>
                  <a:lnTo>
                    <a:pt x="949" y="113"/>
                  </a:lnTo>
                  <a:lnTo>
                    <a:pt x="948" y="114"/>
                  </a:lnTo>
                  <a:lnTo>
                    <a:pt x="953" y="120"/>
                  </a:lnTo>
                  <a:lnTo>
                    <a:pt x="959" y="124"/>
                  </a:lnTo>
                  <a:lnTo>
                    <a:pt x="959" y="128"/>
                  </a:lnTo>
                  <a:lnTo>
                    <a:pt x="959" y="131"/>
                  </a:lnTo>
                  <a:lnTo>
                    <a:pt x="956" y="131"/>
                  </a:lnTo>
                  <a:lnTo>
                    <a:pt x="953" y="131"/>
                  </a:lnTo>
                  <a:lnTo>
                    <a:pt x="938" y="125"/>
                  </a:lnTo>
                  <a:lnTo>
                    <a:pt x="923" y="118"/>
                  </a:lnTo>
                  <a:lnTo>
                    <a:pt x="918" y="114"/>
                  </a:lnTo>
                  <a:lnTo>
                    <a:pt x="912" y="108"/>
                  </a:lnTo>
                  <a:lnTo>
                    <a:pt x="909" y="103"/>
                  </a:lnTo>
                  <a:lnTo>
                    <a:pt x="906" y="95"/>
                  </a:lnTo>
                  <a:lnTo>
                    <a:pt x="915" y="90"/>
                  </a:lnTo>
                  <a:lnTo>
                    <a:pt x="920" y="85"/>
                  </a:lnTo>
                  <a:lnTo>
                    <a:pt x="925" y="83"/>
                  </a:lnTo>
                  <a:lnTo>
                    <a:pt x="929" y="81"/>
                  </a:lnTo>
                  <a:lnTo>
                    <a:pt x="935" y="80"/>
                  </a:lnTo>
                  <a:lnTo>
                    <a:pt x="943" y="80"/>
                  </a:lnTo>
                  <a:lnTo>
                    <a:pt x="945" y="81"/>
                  </a:lnTo>
                  <a:lnTo>
                    <a:pt x="946" y="84"/>
                  </a:lnTo>
                  <a:lnTo>
                    <a:pt x="948" y="84"/>
                  </a:lnTo>
                  <a:lnTo>
                    <a:pt x="950" y="85"/>
                  </a:lnTo>
                  <a:lnTo>
                    <a:pt x="955" y="84"/>
                  </a:lnTo>
                  <a:lnTo>
                    <a:pt x="960" y="83"/>
                  </a:lnTo>
                  <a:lnTo>
                    <a:pt x="960" y="81"/>
                  </a:lnTo>
                  <a:lnTo>
                    <a:pt x="960" y="81"/>
                  </a:lnTo>
                  <a:lnTo>
                    <a:pt x="959" y="78"/>
                  </a:lnTo>
                  <a:lnTo>
                    <a:pt x="956" y="77"/>
                  </a:lnTo>
                  <a:lnTo>
                    <a:pt x="950" y="75"/>
                  </a:lnTo>
                  <a:lnTo>
                    <a:pt x="945" y="75"/>
                  </a:lnTo>
                  <a:lnTo>
                    <a:pt x="945" y="68"/>
                  </a:lnTo>
                  <a:lnTo>
                    <a:pt x="946" y="61"/>
                  </a:lnTo>
                  <a:lnTo>
                    <a:pt x="940" y="60"/>
                  </a:lnTo>
                  <a:lnTo>
                    <a:pt x="938" y="57"/>
                  </a:lnTo>
                  <a:lnTo>
                    <a:pt x="933" y="54"/>
                  </a:lnTo>
                  <a:lnTo>
                    <a:pt x="930" y="50"/>
                  </a:lnTo>
                  <a:lnTo>
                    <a:pt x="925" y="43"/>
                  </a:lnTo>
                  <a:lnTo>
                    <a:pt x="918" y="35"/>
                  </a:lnTo>
                  <a:lnTo>
                    <a:pt x="900" y="40"/>
                  </a:lnTo>
                  <a:lnTo>
                    <a:pt x="879" y="43"/>
                  </a:lnTo>
                  <a:lnTo>
                    <a:pt x="879" y="48"/>
                  </a:lnTo>
                  <a:lnTo>
                    <a:pt x="879" y="53"/>
                  </a:lnTo>
                  <a:lnTo>
                    <a:pt x="873" y="57"/>
                  </a:lnTo>
                  <a:lnTo>
                    <a:pt x="868" y="61"/>
                  </a:lnTo>
                  <a:lnTo>
                    <a:pt x="868" y="65"/>
                  </a:lnTo>
                  <a:lnTo>
                    <a:pt x="868" y="68"/>
                  </a:lnTo>
                  <a:lnTo>
                    <a:pt x="866" y="71"/>
                  </a:lnTo>
                  <a:lnTo>
                    <a:pt x="863" y="75"/>
                  </a:lnTo>
                  <a:lnTo>
                    <a:pt x="852" y="75"/>
                  </a:lnTo>
                  <a:lnTo>
                    <a:pt x="840" y="77"/>
                  </a:lnTo>
                  <a:lnTo>
                    <a:pt x="840" y="80"/>
                  </a:lnTo>
                  <a:lnTo>
                    <a:pt x="842" y="83"/>
                  </a:lnTo>
                  <a:lnTo>
                    <a:pt x="835" y="81"/>
                  </a:lnTo>
                  <a:lnTo>
                    <a:pt x="829" y="83"/>
                  </a:lnTo>
                  <a:lnTo>
                    <a:pt x="825" y="83"/>
                  </a:lnTo>
                  <a:lnTo>
                    <a:pt x="819" y="84"/>
                  </a:lnTo>
                  <a:lnTo>
                    <a:pt x="809" y="88"/>
                  </a:lnTo>
                  <a:lnTo>
                    <a:pt x="798" y="91"/>
                  </a:lnTo>
                  <a:lnTo>
                    <a:pt x="793" y="88"/>
                  </a:lnTo>
                  <a:lnTo>
                    <a:pt x="791" y="85"/>
                  </a:lnTo>
                  <a:lnTo>
                    <a:pt x="786" y="84"/>
                  </a:lnTo>
                  <a:lnTo>
                    <a:pt x="779" y="83"/>
                  </a:lnTo>
                  <a:lnTo>
                    <a:pt x="778" y="85"/>
                  </a:lnTo>
                  <a:lnTo>
                    <a:pt x="776" y="88"/>
                  </a:lnTo>
                  <a:lnTo>
                    <a:pt x="782" y="88"/>
                  </a:lnTo>
                  <a:lnTo>
                    <a:pt x="785" y="90"/>
                  </a:lnTo>
                  <a:lnTo>
                    <a:pt x="788" y="93"/>
                  </a:lnTo>
                  <a:lnTo>
                    <a:pt x="791" y="95"/>
                  </a:lnTo>
                  <a:lnTo>
                    <a:pt x="789" y="101"/>
                  </a:lnTo>
                  <a:lnTo>
                    <a:pt x="789" y="105"/>
                  </a:lnTo>
                  <a:lnTo>
                    <a:pt x="775" y="107"/>
                  </a:lnTo>
                  <a:lnTo>
                    <a:pt x="761" y="107"/>
                  </a:lnTo>
                  <a:lnTo>
                    <a:pt x="761" y="111"/>
                  </a:lnTo>
                  <a:lnTo>
                    <a:pt x="761" y="113"/>
                  </a:lnTo>
                  <a:lnTo>
                    <a:pt x="759" y="113"/>
                  </a:lnTo>
                  <a:lnTo>
                    <a:pt x="755" y="113"/>
                  </a:lnTo>
                  <a:lnTo>
                    <a:pt x="751" y="110"/>
                  </a:lnTo>
                  <a:lnTo>
                    <a:pt x="746" y="108"/>
                  </a:lnTo>
                  <a:lnTo>
                    <a:pt x="742" y="107"/>
                  </a:lnTo>
                  <a:lnTo>
                    <a:pt x="736" y="105"/>
                  </a:lnTo>
                  <a:lnTo>
                    <a:pt x="736" y="107"/>
                  </a:lnTo>
                  <a:lnTo>
                    <a:pt x="736" y="107"/>
                  </a:lnTo>
                  <a:lnTo>
                    <a:pt x="738" y="108"/>
                  </a:lnTo>
                  <a:lnTo>
                    <a:pt x="739" y="108"/>
                  </a:lnTo>
                  <a:lnTo>
                    <a:pt x="745" y="113"/>
                  </a:lnTo>
                  <a:lnTo>
                    <a:pt x="752" y="117"/>
                  </a:lnTo>
                  <a:lnTo>
                    <a:pt x="741" y="120"/>
                  </a:lnTo>
                  <a:lnTo>
                    <a:pt x="731" y="123"/>
                  </a:lnTo>
                  <a:lnTo>
                    <a:pt x="721" y="127"/>
                  </a:lnTo>
                  <a:lnTo>
                    <a:pt x="712" y="133"/>
                  </a:lnTo>
                  <a:lnTo>
                    <a:pt x="696" y="143"/>
                  </a:lnTo>
                  <a:lnTo>
                    <a:pt x="679" y="153"/>
                  </a:lnTo>
                  <a:lnTo>
                    <a:pt x="679" y="160"/>
                  </a:lnTo>
                  <a:lnTo>
                    <a:pt x="681" y="167"/>
                  </a:lnTo>
                  <a:lnTo>
                    <a:pt x="685" y="170"/>
                  </a:lnTo>
                  <a:lnTo>
                    <a:pt x="691" y="173"/>
                  </a:lnTo>
                  <a:lnTo>
                    <a:pt x="691" y="175"/>
                  </a:lnTo>
                  <a:lnTo>
                    <a:pt x="691" y="180"/>
                  </a:lnTo>
                  <a:lnTo>
                    <a:pt x="686" y="181"/>
                  </a:lnTo>
                  <a:lnTo>
                    <a:pt x="682" y="184"/>
                  </a:lnTo>
                  <a:lnTo>
                    <a:pt x="682" y="184"/>
                  </a:lnTo>
                  <a:lnTo>
                    <a:pt x="682" y="185"/>
                  </a:lnTo>
                  <a:lnTo>
                    <a:pt x="693" y="185"/>
                  </a:lnTo>
                  <a:lnTo>
                    <a:pt x="703" y="187"/>
                  </a:lnTo>
                  <a:lnTo>
                    <a:pt x="711" y="190"/>
                  </a:lnTo>
                  <a:lnTo>
                    <a:pt x="715" y="193"/>
                  </a:lnTo>
                  <a:lnTo>
                    <a:pt x="723" y="201"/>
                  </a:lnTo>
                  <a:lnTo>
                    <a:pt x="735" y="210"/>
                  </a:lnTo>
                  <a:lnTo>
                    <a:pt x="746" y="210"/>
                  </a:lnTo>
                  <a:lnTo>
                    <a:pt x="755" y="213"/>
                  </a:lnTo>
                  <a:lnTo>
                    <a:pt x="756" y="218"/>
                  </a:lnTo>
                  <a:lnTo>
                    <a:pt x="755" y="224"/>
                  </a:lnTo>
                  <a:lnTo>
                    <a:pt x="753" y="228"/>
                  </a:lnTo>
                  <a:lnTo>
                    <a:pt x="752" y="234"/>
                  </a:lnTo>
                  <a:lnTo>
                    <a:pt x="751" y="240"/>
                  </a:lnTo>
                  <a:lnTo>
                    <a:pt x="749" y="245"/>
                  </a:lnTo>
                  <a:lnTo>
                    <a:pt x="749" y="251"/>
                  </a:lnTo>
                  <a:lnTo>
                    <a:pt x="752" y="258"/>
                  </a:lnTo>
                  <a:lnTo>
                    <a:pt x="761" y="257"/>
                  </a:lnTo>
                  <a:lnTo>
                    <a:pt x="768" y="257"/>
                  </a:lnTo>
                  <a:lnTo>
                    <a:pt x="775" y="247"/>
                  </a:lnTo>
                  <a:lnTo>
                    <a:pt x="781" y="235"/>
                  </a:lnTo>
                  <a:lnTo>
                    <a:pt x="786" y="223"/>
                  </a:lnTo>
                  <a:lnTo>
                    <a:pt x="791" y="211"/>
                  </a:lnTo>
                  <a:lnTo>
                    <a:pt x="802" y="210"/>
                  </a:lnTo>
                  <a:lnTo>
                    <a:pt x="811" y="205"/>
                  </a:lnTo>
                  <a:lnTo>
                    <a:pt x="819" y="201"/>
                  </a:lnTo>
                  <a:lnTo>
                    <a:pt x="828" y="197"/>
                  </a:lnTo>
                  <a:lnTo>
                    <a:pt x="828" y="181"/>
                  </a:lnTo>
                  <a:lnTo>
                    <a:pt x="828" y="164"/>
                  </a:lnTo>
                  <a:lnTo>
                    <a:pt x="835" y="160"/>
                  </a:lnTo>
                  <a:lnTo>
                    <a:pt x="839" y="154"/>
                  </a:lnTo>
                  <a:lnTo>
                    <a:pt x="842" y="147"/>
                  </a:lnTo>
                  <a:lnTo>
                    <a:pt x="846" y="141"/>
                  </a:lnTo>
                  <a:lnTo>
                    <a:pt x="849" y="134"/>
                  </a:lnTo>
                  <a:lnTo>
                    <a:pt x="853" y="128"/>
                  </a:lnTo>
                  <a:lnTo>
                    <a:pt x="859" y="124"/>
                  </a:lnTo>
                  <a:lnTo>
                    <a:pt x="866" y="121"/>
                  </a:lnTo>
                  <a:lnTo>
                    <a:pt x="870" y="124"/>
                  </a:lnTo>
                  <a:lnTo>
                    <a:pt x="873" y="125"/>
                  </a:lnTo>
                  <a:lnTo>
                    <a:pt x="876" y="127"/>
                  </a:lnTo>
                  <a:lnTo>
                    <a:pt x="879" y="125"/>
                  </a:lnTo>
                  <a:lnTo>
                    <a:pt x="886" y="124"/>
                  </a:lnTo>
                  <a:lnTo>
                    <a:pt x="895" y="121"/>
                  </a:lnTo>
                  <a:lnTo>
                    <a:pt x="898" y="128"/>
                  </a:lnTo>
                  <a:lnTo>
                    <a:pt x="902" y="134"/>
                  </a:lnTo>
                  <a:lnTo>
                    <a:pt x="909" y="138"/>
                  </a:lnTo>
                  <a:lnTo>
                    <a:pt x="915" y="143"/>
                  </a:lnTo>
                  <a:lnTo>
                    <a:pt x="910" y="154"/>
                  </a:lnTo>
                  <a:lnTo>
                    <a:pt x="908" y="165"/>
                  </a:lnTo>
                  <a:lnTo>
                    <a:pt x="913" y="171"/>
                  </a:lnTo>
                  <a:lnTo>
                    <a:pt x="919" y="174"/>
                  </a:lnTo>
                  <a:lnTo>
                    <a:pt x="926" y="173"/>
                  </a:lnTo>
                  <a:lnTo>
                    <a:pt x="932" y="171"/>
                  </a:lnTo>
                  <a:lnTo>
                    <a:pt x="943" y="163"/>
                  </a:lnTo>
                  <a:lnTo>
                    <a:pt x="955" y="153"/>
                  </a:lnTo>
                  <a:lnTo>
                    <a:pt x="958" y="154"/>
                  </a:lnTo>
                  <a:lnTo>
                    <a:pt x="960" y="157"/>
                  </a:lnTo>
                  <a:lnTo>
                    <a:pt x="965" y="171"/>
                  </a:lnTo>
                  <a:lnTo>
                    <a:pt x="968" y="187"/>
                  </a:lnTo>
                  <a:lnTo>
                    <a:pt x="963" y="190"/>
                  </a:lnTo>
                  <a:lnTo>
                    <a:pt x="959" y="193"/>
                  </a:lnTo>
                  <a:lnTo>
                    <a:pt x="962" y="197"/>
                  </a:lnTo>
                  <a:lnTo>
                    <a:pt x="965" y="200"/>
                  </a:lnTo>
                  <a:lnTo>
                    <a:pt x="966" y="204"/>
                  </a:lnTo>
                  <a:lnTo>
                    <a:pt x="966" y="210"/>
                  </a:lnTo>
                  <a:lnTo>
                    <a:pt x="976" y="211"/>
                  </a:lnTo>
                  <a:lnTo>
                    <a:pt x="985" y="211"/>
                  </a:lnTo>
                  <a:lnTo>
                    <a:pt x="988" y="220"/>
                  </a:lnTo>
                  <a:lnTo>
                    <a:pt x="989" y="228"/>
                  </a:lnTo>
                  <a:lnTo>
                    <a:pt x="996" y="228"/>
                  </a:lnTo>
                  <a:lnTo>
                    <a:pt x="1002" y="227"/>
                  </a:lnTo>
                  <a:lnTo>
                    <a:pt x="1000" y="234"/>
                  </a:lnTo>
                  <a:lnTo>
                    <a:pt x="1000" y="241"/>
                  </a:lnTo>
                  <a:lnTo>
                    <a:pt x="995" y="245"/>
                  </a:lnTo>
                  <a:lnTo>
                    <a:pt x="989" y="250"/>
                  </a:lnTo>
                  <a:lnTo>
                    <a:pt x="980" y="255"/>
                  </a:lnTo>
                  <a:lnTo>
                    <a:pt x="972" y="261"/>
                  </a:lnTo>
                  <a:lnTo>
                    <a:pt x="962" y="265"/>
                  </a:lnTo>
                  <a:lnTo>
                    <a:pt x="952" y="270"/>
                  </a:lnTo>
                  <a:lnTo>
                    <a:pt x="943" y="272"/>
                  </a:lnTo>
                  <a:lnTo>
                    <a:pt x="936" y="272"/>
                  </a:lnTo>
                  <a:lnTo>
                    <a:pt x="925" y="271"/>
                  </a:lnTo>
                  <a:lnTo>
                    <a:pt x="910" y="268"/>
                  </a:lnTo>
                  <a:lnTo>
                    <a:pt x="903" y="267"/>
                  </a:lnTo>
                  <a:lnTo>
                    <a:pt x="896" y="265"/>
                  </a:lnTo>
                  <a:lnTo>
                    <a:pt x="888" y="267"/>
                  </a:lnTo>
                  <a:lnTo>
                    <a:pt x="880" y="268"/>
                  </a:lnTo>
                  <a:lnTo>
                    <a:pt x="869" y="275"/>
                  </a:lnTo>
                  <a:lnTo>
                    <a:pt x="858" y="282"/>
                  </a:lnTo>
                  <a:lnTo>
                    <a:pt x="852" y="287"/>
                  </a:lnTo>
                  <a:lnTo>
                    <a:pt x="846" y="290"/>
                  </a:lnTo>
                  <a:lnTo>
                    <a:pt x="840" y="292"/>
                  </a:lnTo>
                  <a:lnTo>
                    <a:pt x="832" y="295"/>
                  </a:lnTo>
                  <a:lnTo>
                    <a:pt x="829" y="301"/>
                  </a:lnTo>
                  <a:lnTo>
                    <a:pt x="826" y="307"/>
                  </a:lnTo>
                  <a:lnTo>
                    <a:pt x="828" y="307"/>
                  </a:lnTo>
                  <a:lnTo>
                    <a:pt x="828" y="307"/>
                  </a:lnTo>
                  <a:lnTo>
                    <a:pt x="843" y="297"/>
                  </a:lnTo>
                  <a:lnTo>
                    <a:pt x="859" y="287"/>
                  </a:lnTo>
                  <a:lnTo>
                    <a:pt x="869" y="284"/>
                  </a:lnTo>
                  <a:lnTo>
                    <a:pt x="879" y="281"/>
                  </a:lnTo>
                  <a:lnTo>
                    <a:pt x="889" y="280"/>
                  </a:lnTo>
                  <a:lnTo>
                    <a:pt x="900" y="281"/>
                  </a:lnTo>
                  <a:lnTo>
                    <a:pt x="899" y="287"/>
                  </a:lnTo>
                  <a:lnTo>
                    <a:pt x="899" y="292"/>
                  </a:lnTo>
                  <a:lnTo>
                    <a:pt x="893" y="292"/>
                  </a:lnTo>
                  <a:lnTo>
                    <a:pt x="889" y="292"/>
                  </a:lnTo>
                  <a:lnTo>
                    <a:pt x="886" y="294"/>
                  </a:lnTo>
                  <a:lnTo>
                    <a:pt x="882" y="297"/>
                  </a:lnTo>
                  <a:lnTo>
                    <a:pt x="882" y="297"/>
                  </a:lnTo>
                  <a:lnTo>
                    <a:pt x="882" y="298"/>
                  </a:lnTo>
                  <a:lnTo>
                    <a:pt x="886" y="301"/>
                  </a:lnTo>
                  <a:lnTo>
                    <a:pt x="890" y="304"/>
                  </a:lnTo>
                  <a:lnTo>
                    <a:pt x="886" y="307"/>
                  </a:lnTo>
                  <a:lnTo>
                    <a:pt x="882" y="310"/>
                  </a:lnTo>
                  <a:lnTo>
                    <a:pt x="886" y="312"/>
                  </a:lnTo>
                  <a:lnTo>
                    <a:pt x="886" y="314"/>
                  </a:lnTo>
                  <a:lnTo>
                    <a:pt x="888" y="317"/>
                  </a:lnTo>
                  <a:lnTo>
                    <a:pt x="886" y="322"/>
                  </a:lnTo>
                  <a:lnTo>
                    <a:pt x="896" y="325"/>
                  </a:lnTo>
                  <a:lnTo>
                    <a:pt x="903" y="327"/>
                  </a:lnTo>
                  <a:lnTo>
                    <a:pt x="906" y="327"/>
                  </a:lnTo>
                  <a:lnTo>
                    <a:pt x="909" y="327"/>
                  </a:lnTo>
                  <a:lnTo>
                    <a:pt x="913" y="325"/>
                  </a:lnTo>
                  <a:lnTo>
                    <a:pt x="918" y="322"/>
                  </a:lnTo>
                  <a:lnTo>
                    <a:pt x="918" y="327"/>
                  </a:lnTo>
                  <a:lnTo>
                    <a:pt x="918" y="330"/>
                  </a:lnTo>
                  <a:lnTo>
                    <a:pt x="916" y="330"/>
                  </a:lnTo>
                  <a:lnTo>
                    <a:pt x="915" y="330"/>
                  </a:lnTo>
                  <a:lnTo>
                    <a:pt x="902" y="335"/>
                  </a:lnTo>
                  <a:lnTo>
                    <a:pt x="889" y="341"/>
                  </a:lnTo>
                  <a:lnTo>
                    <a:pt x="878" y="347"/>
                  </a:lnTo>
                  <a:lnTo>
                    <a:pt x="865" y="354"/>
                  </a:lnTo>
                  <a:lnTo>
                    <a:pt x="860" y="352"/>
                  </a:lnTo>
                  <a:lnTo>
                    <a:pt x="856" y="351"/>
                  </a:lnTo>
                  <a:lnTo>
                    <a:pt x="855" y="348"/>
                  </a:lnTo>
                  <a:lnTo>
                    <a:pt x="855" y="347"/>
                  </a:lnTo>
                  <a:lnTo>
                    <a:pt x="855" y="344"/>
                  </a:lnTo>
                  <a:lnTo>
                    <a:pt x="856" y="342"/>
                  </a:lnTo>
                  <a:lnTo>
                    <a:pt x="869" y="337"/>
                  </a:lnTo>
                  <a:lnTo>
                    <a:pt x="882" y="332"/>
                  </a:lnTo>
                  <a:lnTo>
                    <a:pt x="883" y="331"/>
                  </a:lnTo>
                  <a:lnTo>
                    <a:pt x="883" y="330"/>
                  </a:lnTo>
                  <a:lnTo>
                    <a:pt x="883" y="328"/>
                  </a:lnTo>
                  <a:lnTo>
                    <a:pt x="882" y="327"/>
                  </a:lnTo>
                  <a:lnTo>
                    <a:pt x="876" y="327"/>
                  </a:lnTo>
                  <a:lnTo>
                    <a:pt x="869" y="325"/>
                  </a:lnTo>
                  <a:lnTo>
                    <a:pt x="862" y="331"/>
                  </a:lnTo>
                  <a:lnTo>
                    <a:pt x="855" y="337"/>
                  </a:lnTo>
                  <a:lnTo>
                    <a:pt x="846" y="341"/>
                  </a:lnTo>
                  <a:lnTo>
                    <a:pt x="836" y="345"/>
                  </a:lnTo>
                  <a:lnTo>
                    <a:pt x="818" y="354"/>
                  </a:lnTo>
                  <a:lnTo>
                    <a:pt x="802" y="362"/>
                  </a:lnTo>
                  <a:lnTo>
                    <a:pt x="801" y="370"/>
                  </a:lnTo>
                  <a:lnTo>
                    <a:pt x="801" y="377"/>
                  </a:lnTo>
                  <a:lnTo>
                    <a:pt x="789" y="381"/>
                  </a:lnTo>
                  <a:lnTo>
                    <a:pt x="776" y="387"/>
                  </a:lnTo>
                  <a:lnTo>
                    <a:pt x="766" y="392"/>
                  </a:lnTo>
                  <a:lnTo>
                    <a:pt x="755" y="400"/>
                  </a:lnTo>
                  <a:lnTo>
                    <a:pt x="745" y="407"/>
                  </a:lnTo>
                  <a:lnTo>
                    <a:pt x="736" y="415"/>
                  </a:lnTo>
                  <a:lnTo>
                    <a:pt x="728" y="425"/>
                  </a:lnTo>
                  <a:lnTo>
                    <a:pt x="722" y="434"/>
                  </a:lnTo>
                  <a:lnTo>
                    <a:pt x="719" y="442"/>
                  </a:lnTo>
                  <a:lnTo>
                    <a:pt x="718" y="450"/>
                  </a:lnTo>
                  <a:lnTo>
                    <a:pt x="715" y="455"/>
                  </a:lnTo>
                  <a:lnTo>
                    <a:pt x="709" y="461"/>
                  </a:lnTo>
                  <a:lnTo>
                    <a:pt x="692" y="471"/>
                  </a:lnTo>
                  <a:lnTo>
                    <a:pt x="672" y="482"/>
                  </a:lnTo>
                  <a:lnTo>
                    <a:pt x="662" y="490"/>
                  </a:lnTo>
                  <a:lnTo>
                    <a:pt x="653" y="497"/>
                  </a:lnTo>
                  <a:lnTo>
                    <a:pt x="646" y="504"/>
                  </a:lnTo>
                  <a:lnTo>
                    <a:pt x="642" y="512"/>
                  </a:lnTo>
                  <a:lnTo>
                    <a:pt x="641" y="519"/>
                  </a:lnTo>
                  <a:lnTo>
                    <a:pt x="641" y="528"/>
                  </a:lnTo>
                  <a:lnTo>
                    <a:pt x="641" y="537"/>
                  </a:lnTo>
                  <a:lnTo>
                    <a:pt x="642" y="545"/>
                  </a:lnTo>
                  <a:lnTo>
                    <a:pt x="643" y="555"/>
                  </a:lnTo>
                  <a:lnTo>
                    <a:pt x="645" y="564"/>
                  </a:lnTo>
                  <a:lnTo>
                    <a:pt x="645" y="574"/>
                  </a:lnTo>
                  <a:lnTo>
                    <a:pt x="643" y="582"/>
                  </a:lnTo>
                  <a:lnTo>
                    <a:pt x="636" y="582"/>
                  </a:lnTo>
                  <a:lnTo>
                    <a:pt x="631" y="581"/>
                  </a:lnTo>
                  <a:lnTo>
                    <a:pt x="626" y="569"/>
                  </a:lnTo>
                  <a:lnTo>
                    <a:pt x="621" y="562"/>
                  </a:lnTo>
                  <a:lnTo>
                    <a:pt x="622" y="548"/>
                  </a:lnTo>
                  <a:lnTo>
                    <a:pt x="622" y="535"/>
                  </a:lnTo>
                  <a:lnTo>
                    <a:pt x="619" y="531"/>
                  </a:lnTo>
                  <a:lnTo>
                    <a:pt x="615" y="527"/>
                  </a:lnTo>
                  <a:lnTo>
                    <a:pt x="609" y="524"/>
                  </a:lnTo>
                  <a:lnTo>
                    <a:pt x="602" y="522"/>
                  </a:lnTo>
                  <a:lnTo>
                    <a:pt x="586" y="519"/>
                  </a:lnTo>
                  <a:lnTo>
                    <a:pt x="574" y="515"/>
                  </a:lnTo>
                  <a:lnTo>
                    <a:pt x="562" y="525"/>
                  </a:lnTo>
                  <a:lnTo>
                    <a:pt x="552" y="534"/>
                  </a:lnTo>
                  <a:lnTo>
                    <a:pt x="539" y="529"/>
                  </a:lnTo>
                  <a:lnTo>
                    <a:pt x="526" y="528"/>
                  </a:lnTo>
                  <a:lnTo>
                    <a:pt x="512" y="528"/>
                  </a:lnTo>
                  <a:lnTo>
                    <a:pt x="499" y="529"/>
                  </a:lnTo>
                  <a:lnTo>
                    <a:pt x="486" y="534"/>
                  </a:lnTo>
                  <a:lnTo>
                    <a:pt x="475" y="541"/>
                  </a:lnTo>
                  <a:lnTo>
                    <a:pt x="469" y="544"/>
                  </a:lnTo>
                  <a:lnTo>
                    <a:pt x="465" y="548"/>
                  </a:lnTo>
                  <a:lnTo>
                    <a:pt x="462" y="554"/>
                  </a:lnTo>
                  <a:lnTo>
                    <a:pt x="458" y="559"/>
                  </a:lnTo>
                  <a:lnTo>
                    <a:pt x="456" y="568"/>
                  </a:lnTo>
                  <a:lnTo>
                    <a:pt x="455" y="578"/>
                  </a:lnTo>
                  <a:lnTo>
                    <a:pt x="451" y="587"/>
                  </a:lnTo>
                  <a:lnTo>
                    <a:pt x="445" y="598"/>
                  </a:lnTo>
                  <a:lnTo>
                    <a:pt x="442" y="604"/>
                  </a:lnTo>
                  <a:lnTo>
                    <a:pt x="441" y="611"/>
                  </a:lnTo>
                  <a:lnTo>
                    <a:pt x="441" y="617"/>
                  </a:lnTo>
                  <a:lnTo>
                    <a:pt x="441" y="624"/>
                  </a:lnTo>
                  <a:lnTo>
                    <a:pt x="444" y="638"/>
                  </a:lnTo>
                  <a:lnTo>
                    <a:pt x="449" y="651"/>
                  </a:lnTo>
                  <a:lnTo>
                    <a:pt x="455" y="662"/>
                  </a:lnTo>
                  <a:lnTo>
                    <a:pt x="461" y="674"/>
                  </a:lnTo>
                  <a:lnTo>
                    <a:pt x="472" y="674"/>
                  </a:lnTo>
                  <a:lnTo>
                    <a:pt x="484" y="672"/>
                  </a:lnTo>
                  <a:lnTo>
                    <a:pt x="494" y="671"/>
                  </a:lnTo>
                  <a:lnTo>
                    <a:pt x="505" y="671"/>
                  </a:lnTo>
                  <a:lnTo>
                    <a:pt x="509" y="662"/>
                  </a:lnTo>
                  <a:lnTo>
                    <a:pt x="514" y="655"/>
                  </a:lnTo>
                  <a:lnTo>
                    <a:pt x="519" y="647"/>
                  </a:lnTo>
                  <a:lnTo>
                    <a:pt x="526" y="639"/>
                  </a:lnTo>
                  <a:lnTo>
                    <a:pt x="534" y="634"/>
                  </a:lnTo>
                  <a:lnTo>
                    <a:pt x="544" y="629"/>
                  </a:lnTo>
                  <a:lnTo>
                    <a:pt x="548" y="629"/>
                  </a:lnTo>
                  <a:lnTo>
                    <a:pt x="554" y="629"/>
                  </a:lnTo>
                  <a:lnTo>
                    <a:pt x="559" y="631"/>
                  </a:lnTo>
                  <a:lnTo>
                    <a:pt x="565" y="634"/>
                  </a:lnTo>
                  <a:lnTo>
                    <a:pt x="565" y="635"/>
                  </a:lnTo>
                  <a:lnTo>
                    <a:pt x="565" y="635"/>
                  </a:lnTo>
                  <a:lnTo>
                    <a:pt x="565" y="639"/>
                  </a:lnTo>
                  <a:lnTo>
                    <a:pt x="564" y="642"/>
                  </a:lnTo>
                  <a:lnTo>
                    <a:pt x="558" y="645"/>
                  </a:lnTo>
                  <a:lnTo>
                    <a:pt x="552" y="651"/>
                  </a:lnTo>
                  <a:lnTo>
                    <a:pt x="548" y="658"/>
                  </a:lnTo>
                  <a:lnTo>
                    <a:pt x="544" y="667"/>
                  </a:lnTo>
                  <a:lnTo>
                    <a:pt x="539" y="675"/>
                  </a:lnTo>
                  <a:lnTo>
                    <a:pt x="538" y="684"/>
                  </a:lnTo>
                  <a:lnTo>
                    <a:pt x="536" y="692"/>
                  </a:lnTo>
                  <a:lnTo>
                    <a:pt x="538" y="698"/>
                  </a:lnTo>
                  <a:lnTo>
                    <a:pt x="552" y="701"/>
                  </a:lnTo>
                  <a:lnTo>
                    <a:pt x="565" y="701"/>
                  </a:lnTo>
                  <a:lnTo>
                    <a:pt x="571" y="702"/>
                  </a:lnTo>
                  <a:lnTo>
                    <a:pt x="576" y="702"/>
                  </a:lnTo>
                  <a:lnTo>
                    <a:pt x="584" y="705"/>
                  </a:lnTo>
                  <a:lnTo>
                    <a:pt x="589" y="708"/>
                  </a:lnTo>
                  <a:lnTo>
                    <a:pt x="589" y="711"/>
                  </a:lnTo>
                  <a:lnTo>
                    <a:pt x="591" y="712"/>
                  </a:lnTo>
                  <a:lnTo>
                    <a:pt x="588" y="734"/>
                  </a:lnTo>
                  <a:lnTo>
                    <a:pt x="584" y="752"/>
                  </a:lnTo>
                  <a:lnTo>
                    <a:pt x="584" y="759"/>
                  </a:lnTo>
                  <a:lnTo>
                    <a:pt x="585" y="769"/>
                  </a:lnTo>
                  <a:lnTo>
                    <a:pt x="586" y="779"/>
                  </a:lnTo>
                  <a:lnTo>
                    <a:pt x="591" y="791"/>
                  </a:lnTo>
                  <a:lnTo>
                    <a:pt x="615" y="785"/>
                  </a:lnTo>
                  <a:lnTo>
                    <a:pt x="632" y="784"/>
                  </a:lnTo>
                  <a:lnTo>
                    <a:pt x="638" y="786"/>
                  </a:lnTo>
                  <a:lnTo>
                    <a:pt x="642" y="792"/>
                  </a:lnTo>
                  <a:lnTo>
                    <a:pt x="645" y="798"/>
                  </a:lnTo>
                  <a:lnTo>
                    <a:pt x="648" y="804"/>
                  </a:lnTo>
                  <a:lnTo>
                    <a:pt x="649" y="802"/>
                  </a:lnTo>
                  <a:lnTo>
                    <a:pt x="652" y="801"/>
                  </a:lnTo>
                  <a:lnTo>
                    <a:pt x="656" y="794"/>
                  </a:lnTo>
                  <a:lnTo>
                    <a:pt x="662" y="788"/>
                  </a:lnTo>
                  <a:lnTo>
                    <a:pt x="665" y="785"/>
                  </a:lnTo>
                  <a:lnTo>
                    <a:pt x="666" y="782"/>
                  </a:lnTo>
                  <a:lnTo>
                    <a:pt x="668" y="776"/>
                  </a:lnTo>
                  <a:lnTo>
                    <a:pt x="668" y="771"/>
                  </a:lnTo>
                  <a:lnTo>
                    <a:pt x="679" y="766"/>
                  </a:lnTo>
                  <a:lnTo>
                    <a:pt x="691" y="762"/>
                  </a:lnTo>
                  <a:lnTo>
                    <a:pt x="701" y="758"/>
                  </a:lnTo>
                  <a:lnTo>
                    <a:pt x="712" y="754"/>
                  </a:lnTo>
                  <a:lnTo>
                    <a:pt x="713" y="755"/>
                  </a:lnTo>
                  <a:lnTo>
                    <a:pt x="715" y="755"/>
                  </a:lnTo>
                  <a:lnTo>
                    <a:pt x="712" y="764"/>
                  </a:lnTo>
                  <a:lnTo>
                    <a:pt x="711" y="775"/>
                  </a:lnTo>
                  <a:lnTo>
                    <a:pt x="711" y="781"/>
                  </a:lnTo>
                  <a:lnTo>
                    <a:pt x="712" y="785"/>
                  </a:lnTo>
                  <a:lnTo>
                    <a:pt x="715" y="789"/>
                  </a:lnTo>
                  <a:lnTo>
                    <a:pt x="718" y="792"/>
                  </a:lnTo>
                  <a:lnTo>
                    <a:pt x="718" y="781"/>
                  </a:lnTo>
                  <a:lnTo>
                    <a:pt x="716" y="771"/>
                  </a:lnTo>
                  <a:lnTo>
                    <a:pt x="725" y="765"/>
                  </a:lnTo>
                  <a:lnTo>
                    <a:pt x="735" y="758"/>
                  </a:lnTo>
                  <a:lnTo>
                    <a:pt x="746" y="762"/>
                  </a:lnTo>
                  <a:lnTo>
                    <a:pt x="756" y="768"/>
                  </a:lnTo>
                  <a:lnTo>
                    <a:pt x="768" y="772"/>
                  </a:lnTo>
                  <a:lnTo>
                    <a:pt x="781" y="776"/>
                  </a:lnTo>
                  <a:lnTo>
                    <a:pt x="796" y="774"/>
                  </a:lnTo>
                  <a:lnTo>
                    <a:pt x="811" y="772"/>
                  </a:lnTo>
                  <a:lnTo>
                    <a:pt x="812" y="775"/>
                  </a:lnTo>
                  <a:lnTo>
                    <a:pt x="813" y="778"/>
                  </a:lnTo>
                  <a:lnTo>
                    <a:pt x="815" y="781"/>
                  </a:lnTo>
                  <a:lnTo>
                    <a:pt x="818" y="782"/>
                  </a:lnTo>
                  <a:lnTo>
                    <a:pt x="823" y="785"/>
                  </a:lnTo>
                  <a:lnTo>
                    <a:pt x="829" y="786"/>
                  </a:lnTo>
                  <a:lnTo>
                    <a:pt x="829" y="791"/>
                  </a:lnTo>
                  <a:lnTo>
                    <a:pt x="829" y="795"/>
                  </a:lnTo>
                  <a:lnTo>
                    <a:pt x="840" y="798"/>
                  </a:lnTo>
                  <a:lnTo>
                    <a:pt x="850" y="801"/>
                  </a:lnTo>
                  <a:lnTo>
                    <a:pt x="855" y="811"/>
                  </a:lnTo>
                  <a:lnTo>
                    <a:pt x="860" y="819"/>
                  </a:lnTo>
                  <a:lnTo>
                    <a:pt x="868" y="826"/>
                  </a:lnTo>
                  <a:lnTo>
                    <a:pt x="875" y="834"/>
                  </a:lnTo>
                  <a:lnTo>
                    <a:pt x="892" y="834"/>
                  </a:lnTo>
                  <a:lnTo>
                    <a:pt x="906" y="836"/>
                  </a:lnTo>
                  <a:lnTo>
                    <a:pt x="919" y="841"/>
                  </a:lnTo>
                  <a:lnTo>
                    <a:pt x="929" y="846"/>
                  </a:lnTo>
                  <a:lnTo>
                    <a:pt x="933" y="851"/>
                  </a:lnTo>
                  <a:lnTo>
                    <a:pt x="938" y="856"/>
                  </a:lnTo>
                  <a:lnTo>
                    <a:pt x="942" y="861"/>
                  </a:lnTo>
                  <a:lnTo>
                    <a:pt x="945" y="866"/>
                  </a:lnTo>
                  <a:lnTo>
                    <a:pt x="949" y="879"/>
                  </a:lnTo>
                  <a:lnTo>
                    <a:pt x="950" y="895"/>
                  </a:lnTo>
                  <a:lnTo>
                    <a:pt x="943" y="901"/>
                  </a:lnTo>
                  <a:lnTo>
                    <a:pt x="939" y="908"/>
                  </a:lnTo>
                  <a:lnTo>
                    <a:pt x="935" y="915"/>
                  </a:lnTo>
                  <a:lnTo>
                    <a:pt x="930" y="924"/>
                  </a:lnTo>
                  <a:lnTo>
                    <a:pt x="939" y="922"/>
                  </a:lnTo>
                  <a:lnTo>
                    <a:pt x="946" y="924"/>
                  </a:lnTo>
                  <a:lnTo>
                    <a:pt x="952" y="928"/>
                  </a:lnTo>
                  <a:lnTo>
                    <a:pt x="958" y="934"/>
                  </a:lnTo>
                  <a:lnTo>
                    <a:pt x="965" y="928"/>
                  </a:lnTo>
                  <a:lnTo>
                    <a:pt x="969" y="922"/>
                  </a:lnTo>
                  <a:lnTo>
                    <a:pt x="972" y="919"/>
                  </a:lnTo>
                  <a:lnTo>
                    <a:pt x="975" y="918"/>
                  </a:lnTo>
                  <a:lnTo>
                    <a:pt x="979" y="915"/>
                  </a:lnTo>
                  <a:lnTo>
                    <a:pt x="985" y="914"/>
                  </a:lnTo>
                  <a:lnTo>
                    <a:pt x="995" y="921"/>
                  </a:lnTo>
                  <a:lnTo>
                    <a:pt x="1000" y="926"/>
                  </a:lnTo>
                  <a:lnTo>
                    <a:pt x="1006" y="934"/>
                  </a:lnTo>
                  <a:lnTo>
                    <a:pt x="1012" y="945"/>
                  </a:lnTo>
                  <a:lnTo>
                    <a:pt x="1019" y="942"/>
                  </a:lnTo>
                  <a:lnTo>
                    <a:pt x="1026" y="942"/>
                  </a:lnTo>
                  <a:lnTo>
                    <a:pt x="1035" y="942"/>
                  </a:lnTo>
                  <a:lnTo>
                    <a:pt x="1045" y="942"/>
                  </a:lnTo>
                  <a:lnTo>
                    <a:pt x="1053" y="944"/>
                  </a:lnTo>
                  <a:lnTo>
                    <a:pt x="1063" y="946"/>
                  </a:lnTo>
                  <a:lnTo>
                    <a:pt x="1073" y="951"/>
                  </a:lnTo>
                  <a:lnTo>
                    <a:pt x="1082" y="955"/>
                  </a:lnTo>
                  <a:lnTo>
                    <a:pt x="1090" y="961"/>
                  </a:lnTo>
                  <a:lnTo>
                    <a:pt x="1099" y="966"/>
                  </a:lnTo>
                  <a:lnTo>
                    <a:pt x="1106" y="972"/>
                  </a:lnTo>
                  <a:lnTo>
                    <a:pt x="1112" y="979"/>
                  </a:lnTo>
                  <a:lnTo>
                    <a:pt x="1116" y="986"/>
                  </a:lnTo>
                  <a:lnTo>
                    <a:pt x="1119" y="995"/>
                  </a:lnTo>
                  <a:lnTo>
                    <a:pt x="1120" y="1002"/>
                  </a:lnTo>
                  <a:lnTo>
                    <a:pt x="1120" y="1011"/>
                  </a:lnTo>
                  <a:lnTo>
                    <a:pt x="1117" y="1019"/>
                  </a:lnTo>
                  <a:lnTo>
                    <a:pt x="1113" y="1028"/>
                  </a:lnTo>
                  <a:lnTo>
                    <a:pt x="1109" y="1036"/>
                  </a:lnTo>
                  <a:lnTo>
                    <a:pt x="1103" y="1043"/>
                  </a:lnTo>
                  <a:lnTo>
                    <a:pt x="1090" y="1058"/>
                  </a:lnTo>
                  <a:lnTo>
                    <a:pt x="1079" y="1071"/>
                  </a:lnTo>
                  <a:lnTo>
                    <a:pt x="1079" y="1082"/>
                  </a:lnTo>
                  <a:lnTo>
                    <a:pt x="1079" y="1093"/>
                  </a:lnTo>
                  <a:lnTo>
                    <a:pt x="1077" y="1105"/>
                  </a:lnTo>
                  <a:lnTo>
                    <a:pt x="1077" y="1116"/>
                  </a:lnTo>
                  <a:lnTo>
                    <a:pt x="1077" y="1131"/>
                  </a:lnTo>
                  <a:lnTo>
                    <a:pt x="1076" y="1142"/>
                  </a:lnTo>
                  <a:lnTo>
                    <a:pt x="1075" y="1153"/>
                  </a:lnTo>
                  <a:lnTo>
                    <a:pt x="1072" y="1165"/>
                  </a:lnTo>
                  <a:lnTo>
                    <a:pt x="1068" y="1175"/>
                  </a:lnTo>
                  <a:lnTo>
                    <a:pt x="1063" y="1183"/>
                  </a:lnTo>
                  <a:lnTo>
                    <a:pt x="1058" y="1192"/>
                  </a:lnTo>
                  <a:lnTo>
                    <a:pt x="1052" y="1201"/>
                  </a:lnTo>
                  <a:lnTo>
                    <a:pt x="1042" y="1201"/>
                  </a:lnTo>
                  <a:lnTo>
                    <a:pt x="1033" y="1201"/>
                  </a:lnTo>
                  <a:lnTo>
                    <a:pt x="1026" y="1202"/>
                  </a:lnTo>
                  <a:lnTo>
                    <a:pt x="1019" y="1203"/>
                  </a:lnTo>
                  <a:lnTo>
                    <a:pt x="1013" y="1206"/>
                  </a:lnTo>
                  <a:lnTo>
                    <a:pt x="1008" y="1209"/>
                  </a:lnTo>
                  <a:lnTo>
                    <a:pt x="1003" y="1213"/>
                  </a:lnTo>
                  <a:lnTo>
                    <a:pt x="999" y="1218"/>
                  </a:lnTo>
                  <a:lnTo>
                    <a:pt x="996" y="1223"/>
                  </a:lnTo>
                  <a:lnTo>
                    <a:pt x="993" y="1228"/>
                  </a:lnTo>
                  <a:lnTo>
                    <a:pt x="990" y="1235"/>
                  </a:lnTo>
                  <a:lnTo>
                    <a:pt x="989" y="1241"/>
                  </a:lnTo>
                  <a:lnTo>
                    <a:pt x="986" y="1256"/>
                  </a:lnTo>
                  <a:lnTo>
                    <a:pt x="986" y="1273"/>
                  </a:lnTo>
                  <a:lnTo>
                    <a:pt x="978" y="1280"/>
                  </a:lnTo>
                  <a:lnTo>
                    <a:pt x="970" y="1288"/>
                  </a:lnTo>
                  <a:lnTo>
                    <a:pt x="965" y="1296"/>
                  </a:lnTo>
                  <a:lnTo>
                    <a:pt x="960" y="1305"/>
                  </a:lnTo>
                  <a:lnTo>
                    <a:pt x="953" y="1326"/>
                  </a:lnTo>
                  <a:lnTo>
                    <a:pt x="945" y="1348"/>
                  </a:lnTo>
                  <a:lnTo>
                    <a:pt x="925" y="1346"/>
                  </a:lnTo>
                  <a:lnTo>
                    <a:pt x="906" y="1345"/>
                  </a:lnTo>
                  <a:lnTo>
                    <a:pt x="912" y="1353"/>
                  </a:lnTo>
                  <a:lnTo>
                    <a:pt x="919" y="1363"/>
                  </a:lnTo>
                  <a:lnTo>
                    <a:pt x="922" y="1369"/>
                  </a:lnTo>
                  <a:lnTo>
                    <a:pt x="925" y="1375"/>
                  </a:lnTo>
                  <a:lnTo>
                    <a:pt x="925" y="1379"/>
                  </a:lnTo>
                  <a:lnTo>
                    <a:pt x="923" y="1383"/>
                  </a:lnTo>
                  <a:lnTo>
                    <a:pt x="919" y="1389"/>
                  </a:lnTo>
                  <a:lnTo>
                    <a:pt x="912" y="1393"/>
                  </a:lnTo>
                  <a:lnTo>
                    <a:pt x="905" y="1396"/>
                  </a:lnTo>
                  <a:lnTo>
                    <a:pt x="898" y="1398"/>
                  </a:lnTo>
                  <a:lnTo>
                    <a:pt x="882" y="1399"/>
                  </a:lnTo>
                  <a:lnTo>
                    <a:pt x="869" y="1405"/>
                  </a:lnTo>
                  <a:lnTo>
                    <a:pt x="873" y="1409"/>
                  </a:lnTo>
                  <a:lnTo>
                    <a:pt x="875" y="1415"/>
                  </a:lnTo>
                  <a:lnTo>
                    <a:pt x="876" y="1420"/>
                  </a:lnTo>
                  <a:lnTo>
                    <a:pt x="873" y="1428"/>
                  </a:lnTo>
                  <a:lnTo>
                    <a:pt x="873" y="1428"/>
                  </a:lnTo>
                  <a:lnTo>
                    <a:pt x="872" y="1428"/>
                  </a:lnTo>
                  <a:lnTo>
                    <a:pt x="862" y="1426"/>
                  </a:lnTo>
                  <a:lnTo>
                    <a:pt x="853" y="1426"/>
                  </a:lnTo>
                  <a:lnTo>
                    <a:pt x="853" y="1428"/>
                  </a:lnTo>
                  <a:lnTo>
                    <a:pt x="853" y="1428"/>
                  </a:lnTo>
                  <a:lnTo>
                    <a:pt x="859" y="1436"/>
                  </a:lnTo>
                  <a:lnTo>
                    <a:pt x="865" y="1445"/>
                  </a:lnTo>
                  <a:lnTo>
                    <a:pt x="863" y="1462"/>
                  </a:lnTo>
                  <a:lnTo>
                    <a:pt x="859" y="1475"/>
                  </a:lnTo>
                  <a:lnTo>
                    <a:pt x="853" y="1478"/>
                  </a:lnTo>
                  <a:lnTo>
                    <a:pt x="849" y="1480"/>
                  </a:lnTo>
                  <a:lnTo>
                    <a:pt x="849" y="1486"/>
                  </a:lnTo>
                  <a:lnTo>
                    <a:pt x="850" y="1490"/>
                  </a:lnTo>
                  <a:lnTo>
                    <a:pt x="852" y="1493"/>
                  </a:lnTo>
                  <a:lnTo>
                    <a:pt x="855" y="1496"/>
                  </a:lnTo>
                  <a:lnTo>
                    <a:pt x="860" y="1497"/>
                  </a:lnTo>
                  <a:lnTo>
                    <a:pt x="863" y="1499"/>
                  </a:lnTo>
                  <a:lnTo>
                    <a:pt x="868" y="1502"/>
                  </a:lnTo>
                  <a:lnTo>
                    <a:pt x="870" y="1503"/>
                  </a:lnTo>
                  <a:lnTo>
                    <a:pt x="870" y="1512"/>
                  </a:lnTo>
                  <a:lnTo>
                    <a:pt x="869" y="1519"/>
                  </a:lnTo>
                  <a:lnTo>
                    <a:pt x="866" y="1525"/>
                  </a:lnTo>
                  <a:lnTo>
                    <a:pt x="863" y="1530"/>
                  </a:lnTo>
                  <a:lnTo>
                    <a:pt x="859" y="1543"/>
                  </a:lnTo>
                  <a:lnTo>
                    <a:pt x="856" y="1556"/>
                  </a:lnTo>
                  <a:lnTo>
                    <a:pt x="868" y="1565"/>
                  </a:lnTo>
                  <a:lnTo>
                    <a:pt x="886" y="1577"/>
                  </a:lnTo>
                  <a:lnTo>
                    <a:pt x="905" y="1592"/>
                  </a:lnTo>
                  <a:lnTo>
                    <a:pt x="913" y="1599"/>
                  </a:lnTo>
                  <a:lnTo>
                    <a:pt x="892" y="1599"/>
                  </a:lnTo>
                  <a:lnTo>
                    <a:pt x="876" y="1597"/>
                  </a:lnTo>
                  <a:lnTo>
                    <a:pt x="863" y="1593"/>
                  </a:lnTo>
                  <a:lnTo>
                    <a:pt x="852" y="1587"/>
                  </a:lnTo>
                  <a:lnTo>
                    <a:pt x="833" y="1573"/>
                  </a:lnTo>
                  <a:lnTo>
                    <a:pt x="808" y="1555"/>
                  </a:lnTo>
                  <a:lnTo>
                    <a:pt x="809" y="1550"/>
                  </a:lnTo>
                  <a:lnTo>
                    <a:pt x="809" y="1545"/>
                  </a:lnTo>
                  <a:lnTo>
                    <a:pt x="809" y="1543"/>
                  </a:lnTo>
                  <a:lnTo>
                    <a:pt x="809" y="1540"/>
                  </a:lnTo>
                  <a:lnTo>
                    <a:pt x="808" y="1539"/>
                  </a:lnTo>
                  <a:lnTo>
                    <a:pt x="806" y="1537"/>
                  </a:lnTo>
                  <a:lnTo>
                    <a:pt x="792" y="1526"/>
                  </a:lnTo>
                  <a:lnTo>
                    <a:pt x="779" y="1513"/>
                  </a:lnTo>
                  <a:lnTo>
                    <a:pt x="788" y="1513"/>
                  </a:lnTo>
                  <a:lnTo>
                    <a:pt x="796" y="1515"/>
                  </a:lnTo>
                  <a:lnTo>
                    <a:pt x="795" y="1512"/>
                  </a:lnTo>
                  <a:lnTo>
                    <a:pt x="795" y="1510"/>
                  </a:lnTo>
                  <a:lnTo>
                    <a:pt x="788" y="1506"/>
                  </a:lnTo>
                  <a:lnTo>
                    <a:pt x="779" y="1502"/>
                  </a:lnTo>
                  <a:lnTo>
                    <a:pt x="772" y="1496"/>
                  </a:lnTo>
                  <a:lnTo>
                    <a:pt x="768" y="1490"/>
                  </a:lnTo>
                  <a:lnTo>
                    <a:pt x="772" y="1490"/>
                  </a:lnTo>
                  <a:lnTo>
                    <a:pt x="776" y="1489"/>
                  </a:lnTo>
                  <a:lnTo>
                    <a:pt x="776" y="1485"/>
                  </a:lnTo>
                  <a:lnTo>
                    <a:pt x="776" y="1480"/>
                  </a:lnTo>
                  <a:lnTo>
                    <a:pt x="783" y="1480"/>
                  </a:lnTo>
                  <a:lnTo>
                    <a:pt x="791" y="1480"/>
                  </a:lnTo>
                  <a:lnTo>
                    <a:pt x="791" y="1475"/>
                  </a:lnTo>
                  <a:lnTo>
                    <a:pt x="791" y="1470"/>
                  </a:lnTo>
                  <a:lnTo>
                    <a:pt x="786" y="1468"/>
                  </a:lnTo>
                  <a:lnTo>
                    <a:pt x="783" y="1465"/>
                  </a:lnTo>
                  <a:lnTo>
                    <a:pt x="781" y="1462"/>
                  </a:lnTo>
                  <a:lnTo>
                    <a:pt x="781" y="1458"/>
                  </a:lnTo>
                  <a:lnTo>
                    <a:pt x="781" y="1449"/>
                  </a:lnTo>
                  <a:lnTo>
                    <a:pt x="781" y="1438"/>
                  </a:lnTo>
                  <a:lnTo>
                    <a:pt x="776" y="1435"/>
                  </a:lnTo>
                  <a:lnTo>
                    <a:pt x="772" y="1429"/>
                  </a:lnTo>
                  <a:lnTo>
                    <a:pt x="771" y="1429"/>
                  </a:lnTo>
                  <a:lnTo>
                    <a:pt x="769" y="1429"/>
                  </a:lnTo>
                  <a:lnTo>
                    <a:pt x="768" y="1438"/>
                  </a:lnTo>
                  <a:lnTo>
                    <a:pt x="766" y="1446"/>
                  </a:lnTo>
                  <a:lnTo>
                    <a:pt x="765" y="1446"/>
                  </a:lnTo>
                  <a:lnTo>
                    <a:pt x="763" y="1445"/>
                  </a:lnTo>
                  <a:lnTo>
                    <a:pt x="762" y="1426"/>
                  </a:lnTo>
                  <a:lnTo>
                    <a:pt x="759" y="1409"/>
                  </a:lnTo>
                  <a:lnTo>
                    <a:pt x="755" y="1392"/>
                  </a:lnTo>
                  <a:lnTo>
                    <a:pt x="751" y="1373"/>
                  </a:lnTo>
                  <a:lnTo>
                    <a:pt x="751" y="1358"/>
                  </a:lnTo>
                  <a:lnTo>
                    <a:pt x="751" y="1343"/>
                  </a:lnTo>
                  <a:lnTo>
                    <a:pt x="752" y="1328"/>
                  </a:lnTo>
                  <a:lnTo>
                    <a:pt x="752" y="1313"/>
                  </a:lnTo>
                  <a:lnTo>
                    <a:pt x="748" y="1290"/>
                  </a:lnTo>
                  <a:lnTo>
                    <a:pt x="745" y="1265"/>
                  </a:lnTo>
                  <a:lnTo>
                    <a:pt x="743" y="1239"/>
                  </a:lnTo>
                  <a:lnTo>
                    <a:pt x="741" y="1213"/>
                  </a:lnTo>
                  <a:lnTo>
                    <a:pt x="738" y="1192"/>
                  </a:lnTo>
                  <a:lnTo>
                    <a:pt x="738" y="1172"/>
                  </a:lnTo>
                  <a:lnTo>
                    <a:pt x="738" y="1162"/>
                  </a:lnTo>
                  <a:lnTo>
                    <a:pt x="736" y="1152"/>
                  </a:lnTo>
                  <a:lnTo>
                    <a:pt x="735" y="1143"/>
                  </a:lnTo>
                  <a:lnTo>
                    <a:pt x="732" y="1136"/>
                  </a:lnTo>
                  <a:lnTo>
                    <a:pt x="716" y="1129"/>
                  </a:lnTo>
                  <a:lnTo>
                    <a:pt x="703" y="1121"/>
                  </a:lnTo>
                  <a:lnTo>
                    <a:pt x="691" y="1111"/>
                  </a:lnTo>
                  <a:lnTo>
                    <a:pt x="678" y="1099"/>
                  </a:lnTo>
                  <a:lnTo>
                    <a:pt x="668" y="1086"/>
                  </a:lnTo>
                  <a:lnTo>
                    <a:pt x="658" y="1073"/>
                  </a:lnTo>
                  <a:lnTo>
                    <a:pt x="649" y="1059"/>
                  </a:lnTo>
                  <a:lnTo>
                    <a:pt x="642" y="1045"/>
                  </a:lnTo>
                  <a:lnTo>
                    <a:pt x="636" y="1026"/>
                  </a:lnTo>
                  <a:lnTo>
                    <a:pt x="632" y="1009"/>
                  </a:lnTo>
                  <a:lnTo>
                    <a:pt x="615" y="991"/>
                  </a:lnTo>
                  <a:lnTo>
                    <a:pt x="598" y="971"/>
                  </a:lnTo>
                  <a:lnTo>
                    <a:pt x="601" y="958"/>
                  </a:lnTo>
                  <a:lnTo>
                    <a:pt x="606" y="946"/>
                  </a:lnTo>
                  <a:lnTo>
                    <a:pt x="611" y="946"/>
                  </a:lnTo>
                  <a:lnTo>
                    <a:pt x="613" y="946"/>
                  </a:lnTo>
                  <a:lnTo>
                    <a:pt x="615" y="945"/>
                  </a:lnTo>
                  <a:lnTo>
                    <a:pt x="616" y="942"/>
                  </a:lnTo>
                  <a:lnTo>
                    <a:pt x="616" y="941"/>
                  </a:lnTo>
                  <a:lnTo>
                    <a:pt x="615" y="939"/>
                  </a:lnTo>
                  <a:lnTo>
                    <a:pt x="606" y="938"/>
                  </a:lnTo>
                  <a:lnTo>
                    <a:pt x="601" y="935"/>
                  </a:lnTo>
                  <a:lnTo>
                    <a:pt x="601" y="929"/>
                  </a:lnTo>
                  <a:lnTo>
                    <a:pt x="599" y="925"/>
                  </a:lnTo>
                  <a:lnTo>
                    <a:pt x="606" y="909"/>
                  </a:lnTo>
                  <a:lnTo>
                    <a:pt x="612" y="892"/>
                  </a:lnTo>
                  <a:lnTo>
                    <a:pt x="619" y="891"/>
                  </a:lnTo>
                  <a:lnTo>
                    <a:pt x="623" y="891"/>
                  </a:lnTo>
                  <a:lnTo>
                    <a:pt x="625" y="888"/>
                  </a:lnTo>
                  <a:lnTo>
                    <a:pt x="626" y="886"/>
                  </a:lnTo>
                  <a:lnTo>
                    <a:pt x="628" y="881"/>
                  </a:lnTo>
                  <a:lnTo>
                    <a:pt x="632" y="874"/>
                  </a:lnTo>
                  <a:lnTo>
                    <a:pt x="638" y="862"/>
                  </a:lnTo>
                  <a:lnTo>
                    <a:pt x="642" y="851"/>
                  </a:lnTo>
                  <a:lnTo>
                    <a:pt x="642" y="841"/>
                  </a:lnTo>
                  <a:lnTo>
                    <a:pt x="642" y="831"/>
                  </a:lnTo>
                  <a:lnTo>
                    <a:pt x="641" y="822"/>
                  </a:lnTo>
                  <a:lnTo>
                    <a:pt x="639" y="814"/>
                  </a:lnTo>
                  <a:lnTo>
                    <a:pt x="639" y="805"/>
                  </a:lnTo>
                  <a:lnTo>
                    <a:pt x="641" y="796"/>
                  </a:lnTo>
                  <a:lnTo>
                    <a:pt x="635" y="795"/>
                  </a:lnTo>
                  <a:lnTo>
                    <a:pt x="631" y="794"/>
                  </a:lnTo>
                  <a:lnTo>
                    <a:pt x="626" y="794"/>
                  </a:lnTo>
                  <a:lnTo>
                    <a:pt x="621" y="795"/>
                  </a:lnTo>
                  <a:lnTo>
                    <a:pt x="618" y="796"/>
                  </a:lnTo>
                  <a:lnTo>
                    <a:pt x="615" y="798"/>
                  </a:lnTo>
                  <a:lnTo>
                    <a:pt x="616" y="804"/>
                  </a:lnTo>
                  <a:lnTo>
                    <a:pt x="618" y="808"/>
                  </a:lnTo>
                  <a:lnTo>
                    <a:pt x="616" y="811"/>
                  </a:lnTo>
                  <a:lnTo>
                    <a:pt x="611" y="812"/>
                  </a:lnTo>
                  <a:lnTo>
                    <a:pt x="605" y="806"/>
                  </a:lnTo>
                  <a:lnTo>
                    <a:pt x="598" y="804"/>
                  </a:lnTo>
                  <a:lnTo>
                    <a:pt x="591" y="801"/>
                  </a:lnTo>
                  <a:lnTo>
                    <a:pt x="582" y="796"/>
                  </a:lnTo>
                  <a:lnTo>
                    <a:pt x="575" y="791"/>
                  </a:lnTo>
                  <a:lnTo>
                    <a:pt x="568" y="785"/>
                  </a:lnTo>
                  <a:lnTo>
                    <a:pt x="564" y="778"/>
                  </a:lnTo>
                  <a:lnTo>
                    <a:pt x="558" y="769"/>
                  </a:lnTo>
                  <a:lnTo>
                    <a:pt x="551" y="752"/>
                  </a:lnTo>
                  <a:lnTo>
                    <a:pt x="542" y="734"/>
                  </a:lnTo>
                  <a:lnTo>
                    <a:pt x="538" y="732"/>
                  </a:lnTo>
                  <a:lnTo>
                    <a:pt x="535" y="732"/>
                  </a:lnTo>
                  <a:lnTo>
                    <a:pt x="532" y="735"/>
                  </a:lnTo>
                  <a:lnTo>
                    <a:pt x="531" y="739"/>
                  </a:lnTo>
                  <a:lnTo>
                    <a:pt x="522" y="738"/>
                  </a:lnTo>
                  <a:lnTo>
                    <a:pt x="518" y="735"/>
                  </a:lnTo>
                  <a:lnTo>
                    <a:pt x="515" y="731"/>
                  </a:lnTo>
                  <a:lnTo>
                    <a:pt x="509" y="727"/>
                  </a:lnTo>
                  <a:lnTo>
                    <a:pt x="504" y="728"/>
                  </a:lnTo>
                  <a:lnTo>
                    <a:pt x="495" y="728"/>
                  </a:lnTo>
                  <a:lnTo>
                    <a:pt x="484" y="712"/>
                  </a:lnTo>
                  <a:lnTo>
                    <a:pt x="474" y="697"/>
                  </a:lnTo>
                  <a:lnTo>
                    <a:pt x="468" y="695"/>
                  </a:lnTo>
                  <a:lnTo>
                    <a:pt x="464" y="697"/>
                  </a:lnTo>
                  <a:lnTo>
                    <a:pt x="461" y="698"/>
                  </a:lnTo>
                  <a:lnTo>
                    <a:pt x="456" y="699"/>
                  </a:lnTo>
                  <a:lnTo>
                    <a:pt x="454" y="702"/>
                  </a:lnTo>
                  <a:lnTo>
                    <a:pt x="449" y="704"/>
                  </a:lnTo>
                  <a:lnTo>
                    <a:pt x="446" y="705"/>
                  </a:lnTo>
                  <a:lnTo>
                    <a:pt x="442" y="705"/>
                  </a:lnTo>
                  <a:lnTo>
                    <a:pt x="429" y="702"/>
                  </a:lnTo>
                  <a:lnTo>
                    <a:pt x="416" y="698"/>
                  </a:lnTo>
                  <a:lnTo>
                    <a:pt x="404" y="692"/>
                  </a:lnTo>
                  <a:lnTo>
                    <a:pt x="391" y="684"/>
                  </a:lnTo>
                  <a:lnTo>
                    <a:pt x="379" y="677"/>
                  </a:lnTo>
                  <a:lnTo>
                    <a:pt x="368" y="667"/>
                  </a:lnTo>
                  <a:lnTo>
                    <a:pt x="359" y="658"/>
                  </a:lnTo>
                  <a:lnTo>
                    <a:pt x="351" y="649"/>
                  </a:lnTo>
                  <a:lnTo>
                    <a:pt x="354" y="642"/>
                  </a:lnTo>
                  <a:lnTo>
                    <a:pt x="354" y="635"/>
                  </a:lnTo>
                  <a:lnTo>
                    <a:pt x="354" y="627"/>
                  </a:lnTo>
                  <a:lnTo>
                    <a:pt x="351" y="618"/>
                  </a:lnTo>
                  <a:lnTo>
                    <a:pt x="345" y="601"/>
                  </a:lnTo>
                  <a:lnTo>
                    <a:pt x="335" y="582"/>
                  </a:lnTo>
                  <a:lnTo>
                    <a:pt x="325" y="562"/>
                  </a:lnTo>
                  <a:lnTo>
                    <a:pt x="314" y="544"/>
                  </a:lnTo>
                  <a:lnTo>
                    <a:pt x="309" y="534"/>
                  </a:lnTo>
                  <a:lnTo>
                    <a:pt x="307" y="525"/>
                  </a:lnTo>
                  <a:lnTo>
                    <a:pt x="304" y="515"/>
                  </a:lnTo>
                  <a:lnTo>
                    <a:pt x="301" y="507"/>
                  </a:lnTo>
                  <a:lnTo>
                    <a:pt x="298" y="504"/>
                  </a:lnTo>
                  <a:lnTo>
                    <a:pt x="294" y="504"/>
                  </a:lnTo>
                  <a:lnTo>
                    <a:pt x="291" y="502"/>
                  </a:lnTo>
                  <a:lnTo>
                    <a:pt x="287" y="504"/>
                  </a:lnTo>
                  <a:lnTo>
                    <a:pt x="288" y="518"/>
                  </a:lnTo>
                  <a:lnTo>
                    <a:pt x="291" y="532"/>
                  </a:lnTo>
                  <a:lnTo>
                    <a:pt x="295" y="547"/>
                  </a:lnTo>
                  <a:lnTo>
                    <a:pt x="299" y="559"/>
                  </a:lnTo>
                  <a:lnTo>
                    <a:pt x="305" y="572"/>
                  </a:lnTo>
                  <a:lnTo>
                    <a:pt x="309" y="584"/>
                  </a:lnTo>
                  <a:lnTo>
                    <a:pt x="315" y="597"/>
                  </a:lnTo>
                  <a:lnTo>
                    <a:pt x="318" y="611"/>
                  </a:lnTo>
                  <a:lnTo>
                    <a:pt x="317" y="611"/>
                  </a:lnTo>
                  <a:lnTo>
                    <a:pt x="315" y="611"/>
                  </a:lnTo>
                  <a:lnTo>
                    <a:pt x="309" y="611"/>
                  </a:lnTo>
                  <a:lnTo>
                    <a:pt x="307" y="609"/>
                  </a:lnTo>
                  <a:lnTo>
                    <a:pt x="299" y="601"/>
                  </a:lnTo>
                  <a:lnTo>
                    <a:pt x="292" y="594"/>
                  </a:lnTo>
                  <a:lnTo>
                    <a:pt x="294" y="588"/>
                  </a:lnTo>
                  <a:lnTo>
                    <a:pt x="294" y="581"/>
                  </a:lnTo>
                  <a:lnTo>
                    <a:pt x="294" y="577"/>
                  </a:lnTo>
                  <a:lnTo>
                    <a:pt x="291" y="574"/>
                  </a:lnTo>
                  <a:lnTo>
                    <a:pt x="289" y="571"/>
                  </a:lnTo>
                  <a:lnTo>
                    <a:pt x="287" y="568"/>
                  </a:lnTo>
                  <a:lnTo>
                    <a:pt x="279" y="564"/>
                  </a:lnTo>
                  <a:lnTo>
                    <a:pt x="274" y="561"/>
                  </a:lnTo>
                  <a:lnTo>
                    <a:pt x="277" y="555"/>
                  </a:lnTo>
                  <a:lnTo>
                    <a:pt x="281" y="549"/>
                  </a:lnTo>
                  <a:lnTo>
                    <a:pt x="265" y="472"/>
                  </a:lnTo>
                  <a:lnTo>
                    <a:pt x="255" y="467"/>
                  </a:lnTo>
                  <a:lnTo>
                    <a:pt x="244" y="462"/>
                  </a:lnTo>
                  <a:lnTo>
                    <a:pt x="244" y="451"/>
                  </a:lnTo>
                  <a:lnTo>
                    <a:pt x="242" y="442"/>
                  </a:lnTo>
                  <a:lnTo>
                    <a:pt x="244" y="435"/>
                  </a:lnTo>
                  <a:lnTo>
                    <a:pt x="247" y="425"/>
                  </a:lnTo>
                  <a:lnTo>
                    <a:pt x="244" y="424"/>
                  </a:lnTo>
                  <a:lnTo>
                    <a:pt x="242" y="422"/>
                  </a:lnTo>
                  <a:lnTo>
                    <a:pt x="241" y="420"/>
                  </a:lnTo>
                  <a:lnTo>
                    <a:pt x="239" y="417"/>
                  </a:lnTo>
                  <a:lnTo>
                    <a:pt x="239" y="411"/>
                  </a:lnTo>
                  <a:lnTo>
                    <a:pt x="239" y="402"/>
                  </a:lnTo>
                  <a:lnTo>
                    <a:pt x="252" y="375"/>
                  </a:lnTo>
                  <a:lnTo>
                    <a:pt x="269" y="344"/>
                  </a:lnTo>
                  <a:lnTo>
                    <a:pt x="279" y="328"/>
                  </a:lnTo>
                  <a:lnTo>
                    <a:pt x="289" y="314"/>
                  </a:lnTo>
                  <a:lnTo>
                    <a:pt x="299" y="302"/>
                  </a:lnTo>
                  <a:lnTo>
                    <a:pt x="308" y="295"/>
                  </a:lnTo>
                  <a:lnTo>
                    <a:pt x="307" y="294"/>
                  </a:lnTo>
                  <a:lnTo>
                    <a:pt x="307" y="292"/>
                  </a:lnTo>
                  <a:lnTo>
                    <a:pt x="298" y="288"/>
                  </a:lnTo>
                  <a:lnTo>
                    <a:pt x="294" y="282"/>
                  </a:lnTo>
                  <a:lnTo>
                    <a:pt x="289" y="275"/>
                  </a:lnTo>
                  <a:lnTo>
                    <a:pt x="285" y="268"/>
                  </a:lnTo>
                  <a:lnTo>
                    <a:pt x="287" y="265"/>
                  </a:lnTo>
                  <a:lnTo>
                    <a:pt x="287" y="261"/>
                  </a:lnTo>
                  <a:lnTo>
                    <a:pt x="292" y="260"/>
                  </a:lnTo>
                  <a:lnTo>
                    <a:pt x="295" y="260"/>
                  </a:lnTo>
                  <a:lnTo>
                    <a:pt x="299" y="261"/>
                  </a:lnTo>
                  <a:lnTo>
                    <a:pt x="302" y="263"/>
                  </a:lnTo>
                  <a:lnTo>
                    <a:pt x="307" y="267"/>
                  </a:lnTo>
                  <a:lnTo>
                    <a:pt x="309" y="272"/>
                  </a:lnTo>
                  <a:lnTo>
                    <a:pt x="312" y="290"/>
                  </a:lnTo>
                  <a:lnTo>
                    <a:pt x="315" y="305"/>
                  </a:lnTo>
                  <a:lnTo>
                    <a:pt x="315" y="305"/>
                  </a:lnTo>
                  <a:lnTo>
                    <a:pt x="317" y="305"/>
                  </a:lnTo>
                  <a:lnTo>
                    <a:pt x="324" y="292"/>
                  </a:lnTo>
                  <a:lnTo>
                    <a:pt x="328" y="281"/>
                  </a:lnTo>
                  <a:lnTo>
                    <a:pt x="317" y="267"/>
                  </a:lnTo>
                  <a:lnTo>
                    <a:pt x="304" y="253"/>
                  </a:lnTo>
                  <a:lnTo>
                    <a:pt x="308" y="247"/>
                  </a:lnTo>
                  <a:lnTo>
                    <a:pt x="308" y="240"/>
                  </a:lnTo>
                  <a:lnTo>
                    <a:pt x="307" y="234"/>
                  </a:lnTo>
                  <a:lnTo>
                    <a:pt x="304" y="227"/>
                  </a:lnTo>
                  <a:lnTo>
                    <a:pt x="314" y="214"/>
                  </a:lnTo>
                  <a:lnTo>
                    <a:pt x="325" y="203"/>
                  </a:lnTo>
                  <a:lnTo>
                    <a:pt x="315" y="203"/>
                  </a:lnTo>
                  <a:lnTo>
                    <a:pt x="308" y="204"/>
                  </a:lnTo>
                  <a:lnTo>
                    <a:pt x="301" y="207"/>
                  </a:lnTo>
                  <a:lnTo>
                    <a:pt x="292" y="210"/>
                  </a:lnTo>
                  <a:lnTo>
                    <a:pt x="301" y="203"/>
                  </a:lnTo>
                  <a:lnTo>
                    <a:pt x="307" y="195"/>
                  </a:lnTo>
                  <a:lnTo>
                    <a:pt x="309" y="191"/>
                  </a:lnTo>
                  <a:lnTo>
                    <a:pt x="312" y="187"/>
                  </a:lnTo>
                  <a:lnTo>
                    <a:pt x="315" y="181"/>
                  </a:lnTo>
                  <a:lnTo>
                    <a:pt x="317" y="174"/>
                  </a:lnTo>
                  <a:lnTo>
                    <a:pt x="311" y="174"/>
                  </a:lnTo>
                  <a:lnTo>
                    <a:pt x="307" y="173"/>
                  </a:lnTo>
                  <a:lnTo>
                    <a:pt x="308" y="171"/>
                  </a:lnTo>
                  <a:lnTo>
                    <a:pt x="311" y="168"/>
                  </a:lnTo>
                  <a:lnTo>
                    <a:pt x="312" y="165"/>
                  </a:lnTo>
                  <a:lnTo>
                    <a:pt x="315" y="164"/>
                  </a:lnTo>
                  <a:lnTo>
                    <a:pt x="315" y="163"/>
                  </a:lnTo>
                  <a:lnTo>
                    <a:pt x="315" y="161"/>
                  </a:lnTo>
                  <a:lnTo>
                    <a:pt x="302" y="165"/>
                  </a:lnTo>
                  <a:lnTo>
                    <a:pt x="291" y="168"/>
                  </a:lnTo>
                  <a:lnTo>
                    <a:pt x="288" y="167"/>
                  </a:lnTo>
                  <a:lnTo>
                    <a:pt x="284" y="165"/>
                  </a:lnTo>
                  <a:lnTo>
                    <a:pt x="287" y="160"/>
                  </a:lnTo>
                  <a:lnTo>
                    <a:pt x="289" y="153"/>
                  </a:lnTo>
                  <a:lnTo>
                    <a:pt x="269" y="150"/>
                  </a:lnTo>
                  <a:lnTo>
                    <a:pt x="251" y="145"/>
                  </a:lnTo>
                  <a:lnTo>
                    <a:pt x="235" y="140"/>
                  </a:lnTo>
                  <a:lnTo>
                    <a:pt x="225" y="140"/>
                  </a:lnTo>
                  <a:lnTo>
                    <a:pt x="218" y="145"/>
                  </a:lnTo>
                  <a:lnTo>
                    <a:pt x="211" y="153"/>
                  </a:lnTo>
                  <a:lnTo>
                    <a:pt x="202" y="154"/>
                  </a:lnTo>
                  <a:lnTo>
                    <a:pt x="195" y="155"/>
                  </a:lnTo>
                  <a:lnTo>
                    <a:pt x="189" y="154"/>
                  </a:lnTo>
                  <a:lnTo>
                    <a:pt x="184" y="153"/>
                  </a:lnTo>
                  <a:lnTo>
                    <a:pt x="178" y="153"/>
                  </a:lnTo>
                  <a:lnTo>
                    <a:pt x="172" y="151"/>
                  </a:lnTo>
                  <a:lnTo>
                    <a:pt x="167" y="151"/>
                  </a:lnTo>
                  <a:lnTo>
                    <a:pt x="161" y="153"/>
                  </a:lnTo>
                  <a:lnTo>
                    <a:pt x="155" y="155"/>
                  </a:lnTo>
                  <a:lnTo>
                    <a:pt x="151" y="160"/>
                  </a:lnTo>
                  <a:lnTo>
                    <a:pt x="148" y="164"/>
                  </a:lnTo>
                  <a:lnTo>
                    <a:pt x="144" y="168"/>
                  </a:lnTo>
                  <a:lnTo>
                    <a:pt x="141" y="171"/>
                  </a:lnTo>
                  <a:lnTo>
                    <a:pt x="135" y="174"/>
                  </a:lnTo>
                  <a:lnTo>
                    <a:pt x="129" y="175"/>
                  </a:lnTo>
                  <a:lnTo>
                    <a:pt x="124" y="177"/>
                  </a:lnTo>
                  <a:lnTo>
                    <a:pt x="111" y="178"/>
                  </a:lnTo>
                  <a:lnTo>
                    <a:pt x="101" y="181"/>
                  </a:lnTo>
                  <a:lnTo>
                    <a:pt x="100" y="185"/>
                  </a:lnTo>
                  <a:lnTo>
                    <a:pt x="98" y="190"/>
                  </a:lnTo>
                  <a:lnTo>
                    <a:pt x="87" y="190"/>
                  </a:lnTo>
                  <a:lnTo>
                    <a:pt x="78" y="191"/>
                  </a:lnTo>
                  <a:lnTo>
                    <a:pt x="70" y="193"/>
                  </a:lnTo>
                  <a:lnTo>
                    <a:pt x="62" y="195"/>
                  </a:lnTo>
                  <a:lnTo>
                    <a:pt x="48" y="203"/>
                  </a:lnTo>
                  <a:lnTo>
                    <a:pt x="32" y="208"/>
                  </a:lnTo>
                  <a:lnTo>
                    <a:pt x="31" y="205"/>
                  </a:lnTo>
                  <a:lnTo>
                    <a:pt x="28" y="203"/>
                  </a:lnTo>
                  <a:lnTo>
                    <a:pt x="15" y="207"/>
                  </a:lnTo>
                  <a:lnTo>
                    <a:pt x="0" y="211"/>
                  </a:lnTo>
                  <a:lnTo>
                    <a:pt x="0" y="210"/>
                  </a:lnTo>
                  <a:lnTo>
                    <a:pt x="1" y="207"/>
                  </a:lnTo>
                  <a:lnTo>
                    <a:pt x="31" y="198"/>
                  </a:lnTo>
                  <a:lnTo>
                    <a:pt x="65" y="191"/>
                  </a:lnTo>
                  <a:lnTo>
                    <a:pt x="81" y="185"/>
                  </a:lnTo>
                  <a:lnTo>
                    <a:pt x="97" y="180"/>
                  </a:lnTo>
                  <a:lnTo>
                    <a:pt x="109" y="174"/>
                  </a:lnTo>
                  <a:lnTo>
                    <a:pt x="119" y="165"/>
                  </a:lnTo>
                  <a:lnTo>
                    <a:pt x="118" y="164"/>
                  </a:lnTo>
                  <a:lnTo>
                    <a:pt x="118" y="163"/>
                  </a:lnTo>
                  <a:lnTo>
                    <a:pt x="97" y="164"/>
                  </a:lnTo>
                  <a:lnTo>
                    <a:pt x="77" y="164"/>
                  </a:lnTo>
                  <a:lnTo>
                    <a:pt x="77" y="163"/>
                  </a:lnTo>
                  <a:lnTo>
                    <a:pt x="77" y="160"/>
                  </a:lnTo>
                  <a:lnTo>
                    <a:pt x="84" y="153"/>
                  </a:lnTo>
                  <a:lnTo>
                    <a:pt x="90" y="144"/>
                  </a:lnTo>
                  <a:lnTo>
                    <a:pt x="81" y="144"/>
                  </a:lnTo>
                  <a:lnTo>
                    <a:pt x="71" y="144"/>
                  </a:lnTo>
                  <a:lnTo>
                    <a:pt x="71" y="141"/>
                  </a:lnTo>
                  <a:lnTo>
                    <a:pt x="71" y="140"/>
                  </a:lnTo>
                  <a:lnTo>
                    <a:pt x="71" y="138"/>
                  </a:lnTo>
                  <a:lnTo>
                    <a:pt x="71" y="138"/>
                  </a:lnTo>
                  <a:lnTo>
                    <a:pt x="81" y="130"/>
                  </a:lnTo>
                  <a:lnTo>
                    <a:pt x="90" y="121"/>
                  </a:lnTo>
                  <a:lnTo>
                    <a:pt x="109" y="117"/>
                  </a:lnTo>
                  <a:lnTo>
                    <a:pt x="134" y="114"/>
                  </a:lnTo>
                  <a:lnTo>
                    <a:pt x="144" y="113"/>
                  </a:lnTo>
                  <a:lnTo>
                    <a:pt x="155" y="110"/>
                  </a:lnTo>
                  <a:lnTo>
                    <a:pt x="159" y="107"/>
                  </a:lnTo>
                  <a:lnTo>
                    <a:pt x="162" y="105"/>
                  </a:lnTo>
                  <a:lnTo>
                    <a:pt x="165" y="103"/>
                  </a:lnTo>
                  <a:lnTo>
                    <a:pt x="168" y="98"/>
                  </a:lnTo>
                  <a:lnTo>
                    <a:pt x="157" y="100"/>
                  </a:lnTo>
                  <a:lnTo>
                    <a:pt x="144" y="101"/>
                  </a:lnTo>
                  <a:lnTo>
                    <a:pt x="138" y="101"/>
                  </a:lnTo>
                  <a:lnTo>
                    <a:pt x="132" y="101"/>
                  </a:lnTo>
                  <a:lnTo>
                    <a:pt x="128" y="100"/>
                  </a:lnTo>
                  <a:lnTo>
                    <a:pt x="124" y="98"/>
                  </a:lnTo>
                  <a:lnTo>
                    <a:pt x="122" y="97"/>
                  </a:lnTo>
                  <a:lnTo>
                    <a:pt x="121" y="97"/>
                  </a:lnTo>
                  <a:lnTo>
                    <a:pt x="122" y="91"/>
                  </a:lnTo>
                  <a:lnTo>
                    <a:pt x="124" y="87"/>
                  </a:lnTo>
                  <a:lnTo>
                    <a:pt x="135" y="84"/>
                  </a:lnTo>
                  <a:lnTo>
                    <a:pt x="145" y="81"/>
                  </a:lnTo>
                  <a:lnTo>
                    <a:pt x="157" y="78"/>
                  </a:lnTo>
                  <a:lnTo>
                    <a:pt x="168" y="77"/>
                  </a:lnTo>
                  <a:lnTo>
                    <a:pt x="169" y="81"/>
                  </a:lnTo>
                  <a:lnTo>
                    <a:pt x="171" y="83"/>
                  </a:lnTo>
                  <a:lnTo>
                    <a:pt x="172" y="84"/>
                  </a:lnTo>
                  <a:lnTo>
                    <a:pt x="177" y="85"/>
                  </a:lnTo>
                  <a:lnTo>
                    <a:pt x="184" y="83"/>
                  </a:lnTo>
                  <a:lnTo>
                    <a:pt x="189" y="81"/>
                  </a:lnTo>
                  <a:lnTo>
                    <a:pt x="185" y="74"/>
                  </a:lnTo>
                  <a:lnTo>
                    <a:pt x="181" y="68"/>
                  </a:lnTo>
                  <a:lnTo>
                    <a:pt x="178" y="65"/>
                  </a:lnTo>
                  <a:lnTo>
                    <a:pt x="177" y="63"/>
                  </a:lnTo>
                  <a:lnTo>
                    <a:pt x="177" y="60"/>
                  </a:lnTo>
                  <a:lnTo>
                    <a:pt x="177" y="55"/>
                  </a:lnTo>
                  <a:lnTo>
                    <a:pt x="188" y="54"/>
                  </a:lnTo>
                  <a:lnTo>
                    <a:pt x="201" y="53"/>
                  </a:lnTo>
                  <a:lnTo>
                    <a:pt x="212" y="50"/>
                  </a:lnTo>
                  <a:lnTo>
                    <a:pt x="224" y="48"/>
                  </a:lnTo>
                  <a:lnTo>
                    <a:pt x="241" y="43"/>
                  </a:lnTo>
                  <a:lnTo>
                    <a:pt x="262" y="34"/>
                  </a:lnTo>
                  <a:lnTo>
                    <a:pt x="274" y="30"/>
                  </a:lnTo>
                  <a:lnTo>
                    <a:pt x="285" y="27"/>
                  </a:lnTo>
                  <a:lnTo>
                    <a:pt x="297" y="26"/>
                  </a:lnTo>
                  <a:lnTo>
                    <a:pt x="307" y="26"/>
                  </a:lnTo>
                  <a:lnTo>
                    <a:pt x="334" y="30"/>
                  </a:lnTo>
                  <a:lnTo>
                    <a:pt x="361" y="35"/>
                  </a:lnTo>
                  <a:lnTo>
                    <a:pt x="389" y="41"/>
                  </a:lnTo>
                  <a:lnTo>
                    <a:pt x="416" y="45"/>
                  </a:lnTo>
                  <a:lnTo>
                    <a:pt x="429" y="48"/>
                  </a:lnTo>
                  <a:lnTo>
                    <a:pt x="444" y="50"/>
                  </a:lnTo>
                  <a:lnTo>
                    <a:pt x="456" y="50"/>
                  </a:lnTo>
                  <a:lnTo>
                    <a:pt x="469" y="50"/>
                  </a:lnTo>
                  <a:lnTo>
                    <a:pt x="482" y="48"/>
                  </a:lnTo>
                  <a:lnTo>
                    <a:pt x="495" y="45"/>
                  </a:lnTo>
                  <a:lnTo>
                    <a:pt x="508" y="41"/>
                  </a:lnTo>
                  <a:lnTo>
                    <a:pt x="521" y="37"/>
                  </a:lnTo>
                  <a:lnTo>
                    <a:pt x="524" y="41"/>
                  </a:lnTo>
                  <a:lnTo>
                    <a:pt x="528" y="44"/>
                  </a:lnTo>
                  <a:lnTo>
                    <a:pt x="532" y="45"/>
                  </a:lnTo>
                  <a:lnTo>
                    <a:pt x="541" y="45"/>
                  </a:lnTo>
                  <a:lnTo>
                    <a:pt x="545" y="44"/>
                  </a:lnTo>
                  <a:lnTo>
                    <a:pt x="551" y="43"/>
                  </a:lnTo>
                  <a:lnTo>
                    <a:pt x="556" y="43"/>
                  </a:lnTo>
                  <a:lnTo>
                    <a:pt x="562" y="44"/>
                  </a:lnTo>
                  <a:lnTo>
                    <a:pt x="565" y="48"/>
                  </a:lnTo>
                  <a:lnTo>
                    <a:pt x="569" y="51"/>
                  </a:lnTo>
                  <a:lnTo>
                    <a:pt x="574" y="53"/>
                  </a:lnTo>
                  <a:lnTo>
                    <a:pt x="579" y="53"/>
                  </a:lnTo>
                  <a:lnTo>
                    <a:pt x="585" y="53"/>
                  </a:lnTo>
                  <a:lnTo>
                    <a:pt x="591" y="54"/>
                  </a:lnTo>
                  <a:lnTo>
                    <a:pt x="596" y="55"/>
                  </a:lnTo>
                  <a:lnTo>
                    <a:pt x="601" y="58"/>
                  </a:lnTo>
                  <a:lnTo>
                    <a:pt x="599" y="63"/>
                  </a:lnTo>
                  <a:lnTo>
                    <a:pt x="599" y="67"/>
                  </a:lnTo>
                  <a:lnTo>
                    <a:pt x="619" y="67"/>
                  </a:lnTo>
                  <a:lnTo>
                    <a:pt x="639" y="65"/>
                  </a:lnTo>
                  <a:lnTo>
                    <a:pt x="639" y="71"/>
                  </a:lnTo>
                  <a:lnTo>
                    <a:pt x="641" y="78"/>
                  </a:lnTo>
                  <a:lnTo>
                    <a:pt x="643" y="78"/>
                  </a:lnTo>
                  <a:lnTo>
                    <a:pt x="646" y="78"/>
                  </a:lnTo>
                  <a:lnTo>
                    <a:pt x="648" y="77"/>
                  </a:lnTo>
                  <a:lnTo>
                    <a:pt x="649" y="77"/>
                  </a:lnTo>
                  <a:lnTo>
                    <a:pt x="651" y="73"/>
                  </a:lnTo>
                  <a:lnTo>
                    <a:pt x="652" y="68"/>
                  </a:lnTo>
                  <a:lnTo>
                    <a:pt x="653" y="67"/>
                  </a:lnTo>
                  <a:lnTo>
                    <a:pt x="656" y="64"/>
                  </a:lnTo>
                  <a:lnTo>
                    <a:pt x="661" y="61"/>
                  </a:lnTo>
                  <a:lnTo>
                    <a:pt x="666" y="57"/>
                  </a:lnTo>
                  <a:lnTo>
                    <a:pt x="682" y="58"/>
                  </a:lnTo>
                  <a:lnTo>
                    <a:pt x="703" y="61"/>
                  </a:lnTo>
                  <a:lnTo>
                    <a:pt x="725" y="64"/>
                  </a:lnTo>
                  <a:lnTo>
                    <a:pt x="742" y="67"/>
                  </a:lnTo>
                  <a:lnTo>
                    <a:pt x="742" y="68"/>
                  </a:lnTo>
                  <a:lnTo>
                    <a:pt x="742" y="68"/>
                  </a:lnTo>
                  <a:lnTo>
                    <a:pt x="739" y="73"/>
                  </a:lnTo>
                  <a:lnTo>
                    <a:pt x="738" y="77"/>
                  </a:lnTo>
                  <a:lnTo>
                    <a:pt x="738" y="78"/>
                  </a:lnTo>
                  <a:lnTo>
                    <a:pt x="739" y="80"/>
                  </a:lnTo>
                  <a:lnTo>
                    <a:pt x="742" y="78"/>
                  </a:lnTo>
                  <a:lnTo>
                    <a:pt x="746" y="78"/>
                  </a:lnTo>
                  <a:lnTo>
                    <a:pt x="751" y="70"/>
                  </a:lnTo>
                  <a:lnTo>
                    <a:pt x="755" y="64"/>
                  </a:lnTo>
                  <a:lnTo>
                    <a:pt x="755" y="63"/>
                  </a:lnTo>
                  <a:lnTo>
                    <a:pt x="755" y="61"/>
                  </a:lnTo>
                  <a:lnTo>
                    <a:pt x="749" y="58"/>
                  </a:lnTo>
                  <a:lnTo>
                    <a:pt x="743" y="55"/>
                  </a:lnTo>
                  <a:lnTo>
                    <a:pt x="746" y="50"/>
                  </a:lnTo>
                  <a:lnTo>
                    <a:pt x="749" y="44"/>
                  </a:lnTo>
                  <a:lnTo>
                    <a:pt x="755" y="47"/>
                  </a:lnTo>
                  <a:lnTo>
                    <a:pt x="761" y="48"/>
                  </a:lnTo>
                  <a:lnTo>
                    <a:pt x="758" y="53"/>
                  </a:lnTo>
                  <a:lnTo>
                    <a:pt x="753" y="55"/>
                  </a:lnTo>
                  <a:lnTo>
                    <a:pt x="753" y="57"/>
                  </a:lnTo>
                  <a:lnTo>
                    <a:pt x="753" y="57"/>
                  </a:lnTo>
                  <a:lnTo>
                    <a:pt x="762" y="58"/>
                  </a:lnTo>
                  <a:lnTo>
                    <a:pt x="771" y="58"/>
                  </a:lnTo>
                  <a:lnTo>
                    <a:pt x="776" y="53"/>
                  </a:lnTo>
                  <a:lnTo>
                    <a:pt x="782" y="48"/>
                  </a:lnTo>
                  <a:lnTo>
                    <a:pt x="776" y="45"/>
                  </a:lnTo>
                  <a:lnTo>
                    <a:pt x="771" y="40"/>
                  </a:lnTo>
                  <a:lnTo>
                    <a:pt x="775" y="34"/>
                  </a:lnTo>
                  <a:lnTo>
                    <a:pt x="779" y="28"/>
                  </a:lnTo>
                  <a:lnTo>
                    <a:pt x="788" y="27"/>
                  </a:lnTo>
                  <a:lnTo>
                    <a:pt x="793" y="26"/>
                  </a:lnTo>
                  <a:lnTo>
                    <a:pt x="799" y="24"/>
                  </a:lnTo>
                  <a:lnTo>
                    <a:pt x="806" y="27"/>
                  </a:lnTo>
                  <a:lnTo>
                    <a:pt x="806" y="31"/>
                  </a:lnTo>
                  <a:lnTo>
                    <a:pt x="806" y="37"/>
                  </a:lnTo>
                  <a:lnTo>
                    <a:pt x="801" y="40"/>
                  </a:lnTo>
                  <a:lnTo>
                    <a:pt x="796" y="44"/>
                  </a:lnTo>
                  <a:lnTo>
                    <a:pt x="801" y="50"/>
                  </a:lnTo>
                  <a:lnTo>
                    <a:pt x="805" y="55"/>
                  </a:lnTo>
                  <a:lnTo>
                    <a:pt x="809" y="53"/>
                  </a:lnTo>
                  <a:lnTo>
                    <a:pt x="813" y="50"/>
                  </a:lnTo>
                  <a:lnTo>
                    <a:pt x="819" y="48"/>
                  </a:lnTo>
                  <a:lnTo>
                    <a:pt x="825" y="50"/>
                  </a:lnTo>
                  <a:lnTo>
                    <a:pt x="823" y="54"/>
                  </a:lnTo>
                  <a:lnTo>
                    <a:pt x="822" y="58"/>
                  </a:lnTo>
                  <a:lnTo>
                    <a:pt x="818" y="61"/>
                  </a:lnTo>
                  <a:lnTo>
                    <a:pt x="813" y="63"/>
                  </a:lnTo>
                  <a:lnTo>
                    <a:pt x="813" y="67"/>
                  </a:lnTo>
                  <a:lnTo>
                    <a:pt x="812" y="71"/>
                  </a:lnTo>
                  <a:lnTo>
                    <a:pt x="816" y="71"/>
                  </a:lnTo>
                  <a:lnTo>
                    <a:pt x="819" y="71"/>
                  </a:lnTo>
                  <a:lnTo>
                    <a:pt x="831" y="67"/>
                  </a:lnTo>
                  <a:lnTo>
                    <a:pt x="843" y="60"/>
                  </a:lnTo>
                  <a:lnTo>
                    <a:pt x="849" y="55"/>
                  </a:lnTo>
                  <a:lnTo>
                    <a:pt x="853" y="51"/>
                  </a:lnTo>
                  <a:lnTo>
                    <a:pt x="858" y="45"/>
                  </a:lnTo>
                  <a:lnTo>
                    <a:pt x="860" y="41"/>
                  </a:lnTo>
                  <a:lnTo>
                    <a:pt x="849" y="37"/>
                  </a:lnTo>
                  <a:lnTo>
                    <a:pt x="833" y="35"/>
                  </a:lnTo>
                  <a:lnTo>
                    <a:pt x="835" y="31"/>
                  </a:lnTo>
                  <a:lnTo>
                    <a:pt x="836" y="30"/>
                  </a:lnTo>
                  <a:lnTo>
                    <a:pt x="839" y="30"/>
                  </a:lnTo>
                  <a:lnTo>
                    <a:pt x="843" y="30"/>
                  </a:lnTo>
                  <a:lnTo>
                    <a:pt x="840" y="26"/>
                  </a:lnTo>
                  <a:lnTo>
                    <a:pt x="839" y="21"/>
                  </a:lnTo>
                  <a:lnTo>
                    <a:pt x="849" y="14"/>
                  </a:lnTo>
                  <a:lnTo>
                    <a:pt x="863" y="7"/>
                  </a:lnTo>
                  <a:lnTo>
                    <a:pt x="870" y="4"/>
                  </a:lnTo>
                  <a:lnTo>
                    <a:pt x="876" y="3"/>
                  </a:lnTo>
                  <a:lnTo>
                    <a:pt x="879" y="4"/>
                  </a:lnTo>
                  <a:lnTo>
                    <a:pt x="880" y="6"/>
                  </a:lnTo>
                  <a:lnTo>
                    <a:pt x="883" y="7"/>
                  </a:lnTo>
                  <a:lnTo>
                    <a:pt x="883" y="10"/>
                  </a:lnTo>
                  <a:lnTo>
                    <a:pt x="876" y="13"/>
                  </a:lnTo>
                  <a:lnTo>
                    <a:pt x="869" y="14"/>
                  </a:lnTo>
                  <a:lnTo>
                    <a:pt x="869" y="21"/>
                  </a:lnTo>
                  <a:lnTo>
                    <a:pt x="869" y="27"/>
                  </a:lnTo>
                  <a:lnTo>
                    <a:pt x="876" y="27"/>
                  </a:lnTo>
                  <a:lnTo>
                    <a:pt x="882" y="27"/>
                  </a:lnTo>
                  <a:lnTo>
                    <a:pt x="880" y="23"/>
                  </a:lnTo>
                  <a:lnTo>
                    <a:pt x="879" y="17"/>
                  </a:lnTo>
                  <a:lnTo>
                    <a:pt x="890" y="13"/>
                  </a:lnTo>
                  <a:lnTo>
                    <a:pt x="900" y="8"/>
                  </a:lnTo>
                  <a:lnTo>
                    <a:pt x="905" y="7"/>
                  </a:lnTo>
                  <a:lnTo>
                    <a:pt x="910" y="6"/>
                  </a:lnTo>
                  <a:lnTo>
                    <a:pt x="918" y="6"/>
                  </a:lnTo>
                  <a:lnTo>
                    <a:pt x="925" y="6"/>
                  </a:lnTo>
                  <a:lnTo>
                    <a:pt x="923" y="10"/>
                  </a:lnTo>
                  <a:lnTo>
                    <a:pt x="922" y="13"/>
                  </a:lnTo>
                  <a:lnTo>
                    <a:pt x="920" y="14"/>
                  </a:lnTo>
                  <a:lnTo>
                    <a:pt x="916" y="16"/>
                  </a:lnTo>
                  <a:lnTo>
                    <a:pt x="918" y="18"/>
                  </a:lnTo>
                  <a:lnTo>
                    <a:pt x="918" y="23"/>
                  </a:lnTo>
                  <a:lnTo>
                    <a:pt x="930" y="21"/>
                  </a:lnTo>
                  <a:lnTo>
                    <a:pt x="943" y="18"/>
                  </a:lnTo>
                  <a:lnTo>
                    <a:pt x="943" y="16"/>
                  </a:lnTo>
                  <a:lnTo>
                    <a:pt x="943" y="11"/>
                  </a:lnTo>
                  <a:lnTo>
                    <a:pt x="942" y="11"/>
                  </a:lnTo>
                  <a:lnTo>
                    <a:pt x="940" y="11"/>
                  </a:lnTo>
                  <a:lnTo>
                    <a:pt x="938" y="13"/>
                  </a:lnTo>
                  <a:lnTo>
                    <a:pt x="935" y="13"/>
                  </a:lnTo>
                  <a:lnTo>
                    <a:pt x="932" y="11"/>
                  </a:lnTo>
                  <a:lnTo>
                    <a:pt x="928" y="10"/>
                  </a:lnTo>
                  <a:lnTo>
                    <a:pt x="928" y="6"/>
                  </a:lnTo>
                  <a:lnTo>
                    <a:pt x="92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0" name="Freeform 456"/>
            <p:cNvSpPr/>
            <p:nvPr/>
          </p:nvSpPr>
          <p:spPr bwMode="auto">
            <a:xfrm>
              <a:off x="3714" y="2410"/>
              <a:ext cx="11" cy="5"/>
            </a:xfrm>
            <a:custGeom>
              <a:avLst/>
              <a:gdLst>
                <a:gd name="T0" fmla="*/ 0 w 11"/>
                <a:gd name="T1" fmla="*/ 0 h 5"/>
                <a:gd name="T2" fmla="*/ 1 w 11"/>
                <a:gd name="T3" fmla="*/ 3 h 5"/>
                <a:gd name="T4" fmla="*/ 3 w 11"/>
                <a:gd name="T5" fmla="*/ 5 h 5"/>
                <a:gd name="T6" fmla="*/ 7 w 11"/>
                <a:gd name="T7" fmla="*/ 5 h 5"/>
                <a:gd name="T8" fmla="*/ 11 w 11"/>
                <a:gd name="T9" fmla="*/ 4 h 5"/>
                <a:gd name="T10" fmla="*/ 10 w 11"/>
                <a:gd name="T11" fmla="*/ 4 h 5"/>
                <a:gd name="T12" fmla="*/ 9 w 11"/>
                <a:gd name="T13" fmla="*/ 4 h 5"/>
                <a:gd name="T14" fmla="*/ 4 w 11"/>
                <a:gd name="T15" fmla="*/ 3 h 5"/>
                <a:gd name="T16" fmla="*/ 0 w 11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5">
                  <a:moveTo>
                    <a:pt x="0" y="0"/>
                  </a:moveTo>
                  <a:lnTo>
                    <a:pt x="1" y="3"/>
                  </a:lnTo>
                  <a:lnTo>
                    <a:pt x="3" y="5"/>
                  </a:lnTo>
                  <a:lnTo>
                    <a:pt x="7" y="5"/>
                  </a:lnTo>
                  <a:lnTo>
                    <a:pt x="11" y="4"/>
                  </a:lnTo>
                  <a:lnTo>
                    <a:pt x="10" y="4"/>
                  </a:lnTo>
                  <a:lnTo>
                    <a:pt x="9" y="4"/>
                  </a:lnTo>
                  <a:lnTo>
                    <a:pt x="4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1" name="Freeform 457"/>
            <p:cNvSpPr/>
            <p:nvPr/>
          </p:nvSpPr>
          <p:spPr bwMode="auto">
            <a:xfrm>
              <a:off x="3476" y="2432"/>
              <a:ext cx="17" cy="13"/>
            </a:xfrm>
            <a:custGeom>
              <a:avLst/>
              <a:gdLst>
                <a:gd name="T0" fmla="*/ 2 w 17"/>
                <a:gd name="T1" fmla="*/ 0 h 13"/>
                <a:gd name="T2" fmla="*/ 10 w 17"/>
                <a:gd name="T3" fmla="*/ 0 h 13"/>
                <a:gd name="T4" fmla="*/ 17 w 17"/>
                <a:gd name="T5" fmla="*/ 2 h 13"/>
                <a:gd name="T6" fmla="*/ 17 w 17"/>
                <a:gd name="T7" fmla="*/ 5 h 13"/>
                <a:gd name="T8" fmla="*/ 17 w 17"/>
                <a:gd name="T9" fmla="*/ 8 h 13"/>
                <a:gd name="T10" fmla="*/ 14 w 17"/>
                <a:gd name="T11" fmla="*/ 10 h 13"/>
                <a:gd name="T12" fmla="*/ 11 w 17"/>
                <a:gd name="T13" fmla="*/ 13 h 13"/>
                <a:gd name="T14" fmla="*/ 7 w 17"/>
                <a:gd name="T15" fmla="*/ 12 h 13"/>
                <a:gd name="T16" fmla="*/ 2 w 17"/>
                <a:gd name="T17" fmla="*/ 10 h 13"/>
                <a:gd name="T18" fmla="*/ 1 w 17"/>
                <a:gd name="T19" fmla="*/ 10 h 13"/>
                <a:gd name="T20" fmla="*/ 0 w 17"/>
                <a:gd name="T21" fmla="*/ 10 h 13"/>
                <a:gd name="T22" fmla="*/ 1 w 17"/>
                <a:gd name="T23" fmla="*/ 5 h 13"/>
                <a:gd name="T24" fmla="*/ 2 w 17"/>
                <a:gd name="T2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13">
                  <a:moveTo>
                    <a:pt x="2" y="0"/>
                  </a:moveTo>
                  <a:lnTo>
                    <a:pt x="10" y="0"/>
                  </a:lnTo>
                  <a:lnTo>
                    <a:pt x="17" y="2"/>
                  </a:lnTo>
                  <a:lnTo>
                    <a:pt x="17" y="5"/>
                  </a:lnTo>
                  <a:lnTo>
                    <a:pt x="17" y="8"/>
                  </a:lnTo>
                  <a:lnTo>
                    <a:pt x="14" y="10"/>
                  </a:lnTo>
                  <a:lnTo>
                    <a:pt x="11" y="13"/>
                  </a:lnTo>
                  <a:lnTo>
                    <a:pt x="7" y="12"/>
                  </a:lnTo>
                  <a:lnTo>
                    <a:pt x="2" y="10"/>
                  </a:lnTo>
                  <a:lnTo>
                    <a:pt x="1" y="10"/>
                  </a:lnTo>
                  <a:lnTo>
                    <a:pt x="0" y="10"/>
                  </a:lnTo>
                  <a:lnTo>
                    <a:pt x="1" y="5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2" name="Freeform 458"/>
            <p:cNvSpPr/>
            <p:nvPr/>
          </p:nvSpPr>
          <p:spPr bwMode="auto">
            <a:xfrm>
              <a:off x="3274" y="2457"/>
              <a:ext cx="20" cy="13"/>
            </a:xfrm>
            <a:custGeom>
              <a:avLst/>
              <a:gdLst>
                <a:gd name="T0" fmla="*/ 5 w 20"/>
                <a:gd name="T1" fmla="*/ 0 h 13"/>
                <a:gd name="T2" fmla="*/ 12 w 20"/>
                <a:gd name="T3" fmla="*/ 1 h 13"/>
                <a:gd name="T4" fmla="*/ 20 w 20"/>
                <a:gd name="T5" fmla="*/ 3 h 13"/>
                <a:gd name="T6" fmla="*/ 20 w 20"/>
                <a:gd name="T7" fmla="*/ 4 h 13"/>
                <a:gd name="T8" fmla="*/ 20 w 20"/>
                <a:gd name="T9" fmla="*/ 4 h 13"/>
                <a:gd name="T10" fmla="*/ 20 w 20"/>
                <a:gd name="T11" fmla="*/ 7 h 13"/>
                <a:gd name="T12" fmla="*/ 19 w 20"/>
                <a:gd name="T13" fmla="*/ 8 h 13"/>
                <a:gd name="T14" fmla="*/ 13 w 20"/>
                <a:gd name="T15" fmla="*/ 11 h 13"/>
                <a:gd name="T16" fmla="*/ 9 w 20"/>
                <a:gd name="T17" fmla="*/ 13 h 13"/>
                <a:gd name="T18" fmla="*/ 5 w 20"/>
                <a:gd name="T19" fmla="*/ 11 h 13"/>
                <a:gd name="T20" fmla="*/ 0 w 20"/>
                <a:gd name="T21" fmla="*/ 7 h 13"/>
                <a:gd name="T22" fmla="*/ 2 w 20"/>
                <a:gd name="T23" fmla="*/ 5 h 13"/>
                <a:gd name="T24" fmla="*/ 3 w 20"/>
                <a:gd name="T25" fmla="*/ 4 h 13"/>
                <a:gd name="T26" fmla="*/ 3 w 20"/>
                <a:gd name="T27" fmla="*/ 3 h 13"/>
                <a:gd name="T28" fmla="*/ 5 w 20"/>
                <a:gd name="T2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13">
                  <a:moveTo>
                    <a:pt x="5" y="0"/>
                  </a:moveTo>
                  <a:lnTo>
                    <a:pt x="12" y="1"/>
                  </a:lnTo>
                  <a:lnTo>
                    <a:pt x="20" y="3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7"/>
                  </a:lnTo>
                  <a:lnTo>
                    <a:pt x="19" y="8"/>
                  </a:lnTo>
                  <a:lnTo>
                    <a:pt x="13" y="11"/>
                  </a:lnTo>
                  <a:lnTo>
                    <a:pt x="9" y="13"/>
                  </a:lnTo>
                  <a:lnTo>
                    <a:pt x="5" y="11"/>
                  </a:lnTo>
                  <a:lnTo>
                    <a:pt x="0" y="7"/>
                  </a:lnTo>
                  <a:lnTo>
                    <a:pt x="2" y="5"/>
                  </a:lnTo>
                  <a:lnTo>
                    <a:pt x="3" y="4"/>
                  </a:lnTo>
                  <a:lnTo>
                    <a:pt x="3" y="3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3" name="Freeform 459"/>
            <p:cNvSpPr/>
            <p:nvPr/>
          </p:nvSpPr>
          <p:spPr bwMode="auto">
            <a:xfrm>
              <a:off x="3713" y="2477"/>
              <a:ext cx="82" cy="33"/>
            </a:xfrm>
            <a:custGeom>
              <a:avLst/>
              <a:gdLst>
                <a:gd name="T0" fmla="*/ 4 w 82"/>
                <a:gd name="T1" fmla="*/ 0 h 33"/>
                <a:gd name="T2" fmla="*/ 11 w 82"/>
                <a:gd name="T3" fmla="*/ 1 h 33"/>
                <a:gd name="T4" fmla="*/ 15 w 82"/>
                <a:gd name="T5" fmla="*/ 3 h 33"/>
                <a:gd name="T6" fmla="*/ 18 w 82"/>
                <a:gd name="T7" fmla="*/ 7 h 33"/>
                <a:gd name="T8" fmla="*/ 21 w 82"/>
                <a:gd name="T9" fmla="*/ 11 h 33"/>
                <a:gd name="T10" fmla="*/ 28 w 82"/>
                <a:gd name="T11" fmla="*/ 5 h 33"/>
                <a:gd name="T12" fmla="*/ 35 w 82"/>
                <a:gd name="T13" fmla="*/ 1 h 33"/>
                <a:gd name="T14" fmla="*/ 47 w 82"/>
                <a:gd name="T15" fmla="*/ 4 h 33"/>
                <a:gd name="T16" fmla="*/ 58 w 82"/>
                <a:gd name="T17" fmla="*/ 4 h 33"/>
                <a:gd name="T18" fmla="*/ 64 w 82"/>
                <a:gd name="T19" fmla="*/ 4 h 33"/>
                <a:gd name="T20" fmla="*/ 70 w 82"/>
                <a:gd name="T21" fmla="*/ 5 h 33"/>
                <a:gd name="T22" fmla="*/ 74 w 82"/>
                <a:gd name="T23" fmla="*/ 7 h 33"/>
                <a:gd name="T24" fmla="*/ 80 w 82"/>
                <a:gd name="T25" fmla="*/ 10 h 33"/>
                <a:gd name="T26" fmla="*/ 81 w 82"/>
                <a:gd name="T27" fmla="*/ 10 h 33"/>
                <a:gd name="T28" fmla="*/ 82 w 82"/>
                <a:gd name="T29" fmla="*/ 10 h 33"/>
                <a:gd name="T30" fmla="*/ 81 w 82"/>
                <a:gd name="T31" fmla="*/ 13 h 33"/>
                <a:gd name="T32" fmla="*/ 80 w 82"/>
                <a:gd name="T33" fmla="*/ 15 h 33"/>
                <a:gd name="T34" fmla="*/ 74 w 82"/>
                <a:gd name="T35" fmla="*/ 21 h 33"/>
                <a:gd name="T36" fmla="*/ 65 w 82"/>
                <a:gd name="T37" fmla="*/ 25 h 33"/>
                <a:gd name="T38" fmla="*/ 54 w 82"/>
                <a:gd name="T39" fmla="*/ 30 h 33"/>
                <a:gd name="T40" fmla="*/ 41 w 82"/>
                <a:gd name="T41" fmla="*/ 33 h 33"/>
                <a:gd name="T42" fmla="*/ 30 w 82"/>
                <a:gd name="T43" fmla="*/ 33 h 33"/>
                <a:gd name="T44" fmla="*/ 18 w 82"/>
                <a:gd name="T45" fmla="*/ 33 h 33"/>
                <a:gd name="T46" fmla="*/ 15 w 82"/>
                <a:gd name="T47" fmla="*/ 30 h 33"/>
                <a:gd name="T48" fmla="*/ 12 w 82"/>
                <a:gd name="T49" fmla="*/ 28 h 33"/>
                <a:gd name="T50" fmla="*/ 10 w 82"/>
                <a:gd name="T51" fmla="*/ 25 h 33"/>
                <a:gd name="T52" fmla="*/ 10 w 82"/>
                <a:gd name="T53" fmla="*/ 21 h 33"/>
                <a:gd name="T54" fmla="*/ 7 w 82"/>
                <a:gd name="T55" fmla="*/ 20 h 33"/>
                <a:gd name="T56" fmla="*/ 5 w 82"/>
                <a:gd name="T57" fmla="*/ 20 h 33"/>
                <a:gd name="T58" fmla="*/ 5 w 82"/>
                <a:gd name="T59" fmla="*/ 18 h 33"/>
                <a:gd name="T60" fmla="*/ 4 w 82"/>
                <a:gd name="T61" fmla="*/ 15 h 33"/>
                <a:gd name="T62" fmla="*/ 7 w 82"/>
                <a:gd name="T63" fmla="*/ 15 h 33"/>
                <a:gd name="T64" fmla="*/ 8 w 82"/>
                <a:gd name="T65" fmla="*/ 15 h 33"/>
                <a:gd name="T66" fmla="*/ 4 w 82"/>
                <a:gd name="T67" fmla="*/ 13 h 33"/>
                <a:gd name="T68" fmla="*/ 0 w 82"/>
                <a:gd name="T69" fmla="*/ 10 h 33"/>
                <a:gd name="T70" fmla="*/ 0 w 82"/>
                <a:gd name="T71" fmla="*/ 8 h 33"/>
                <a:gd name="T72" fmla="*/ 0 w 82"/>
                <a:gd name="T73" fmla="*/ 8 h 33"/>
                <a:gd name="T74" fmla="*/ 4 w 82"/>
                <a:gd name="T75" fmla="*/ 7 h 33"/>
                <a:gd name="T76" fmla="*/ 7 w 82"/>
                <a:gd name="T77" fmla="*/ 5 h 33"/>
                <a:gd name="T78" fmla="*/ 5 w 82"/>
                <a:gd name="T79" fmla="*/ 3 h 33"/>
                <a:gd name="T80" fmla="*/ 4 w 82"/>
                <a:gd name="T8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2" h="33">
                  <a:moveTo>
                    <a:pt x="4" y="0"/>
                  </a:moveTo>
                  <a:lnTo>
                    <a:pt x="11" y="1"/>
                  </a:lnTo>
                  <a:lnTo>
                    <a:pt x="15" y="3"/>
                  </a:lnTo>
                  <a:lnTo>
                    <a:pt x="18" y="7"/>
                  </a:lnTo>
                  <a:lnTo>
                    <a:pt x="21" y="11"/>
                  </a:lnTo>
                  <a:lnTo>
                    <a:pt x="28" y="5"/>
                  </a:lnTo>
                  <a:lnTo>
                    <a:pt x="35" y="1"/>
                  </a:lnTo>
                  <a:lnTo>
                    <a:pt x="47" y="4"/>
                  </a:lnTo>
                  <a:lnTo>
                    <a:pt x="58" y="4"/>
                  </a:lnTo>
                  <a:lnTo>
                    <a:pt x="64" y="4"/>
                  </a:lnTo>
                  <a:lnTo>
                    <a:pt x="70" y="5"/>
                  </a:lnTo>
                  <a:lnTo>
                    <a:pt x="74" y="7"/>
                  </a:lnTo>
                  <a:lnTo>
                    <a:pt x="80" y="10"/>
                  </a:lnTo>
                  <a:lnTo>
                    <a:pt x="81" y="10"/>
                  </a:lnTo>
                  <a:lnTo>
                    <a:pt x="82" y="10"/>
                  </a:lnTo>
                  <a:lnTo>
                    <a:pt x="81" y="13"/>
                  </a:lnTo>
                  <a:lnTo>
                    <a:pt x="80" y="15"/>
                  </a:lnTo>
                  <a:lnTo>
                    <a:pt x="74" y="21"/>
                  </a:lnTo>
                  <a:lnTo>
                    <a:pt x="65" y="25"/>
                  </a:lnTo>
                  <a:lnTo>
                    <a:pt x="54" y="30"/>
                  </a:lnTo>
                  <a:lnTo>
                    <a:pt x="41" y="33"/>
                  </a:lnTo>
                  <a:lnTo>
                    <a:pt x="30" y="33"/>
                  </a:lnTo>
                  <a:lnTo>
                    <a:pt x="18" y="33"/>
                  </a:lnTo>
                  <a:lnTo>
                    <a:pt x="15" y="30"/>
                  </a:lnTo>
                  <a:lnTo>
                    <a:pt x="12" y="28"/>
                  </a:lnTo>
                  <a:lnTo>
                    <a:pt x="10" y="25"/>
                  </a:lnTo>
                  <a:lnTo>
                    <a:pt x="10" y="21"/>
                  </a:lnTo>
                  <a:lnTo>
                    <a:pt x="7" y="20"/>
                  </a:lnTo>
                  <a:lnTo>
                    <a:pt x="5" y="20"/>
                  </a:lnTo>
                  <a:lnTo>
                    <a:pt x="5" y="18"/>
                  </a:lnTo>
                  <a:lnTo>
                    <a:pt x="4" y="15"/>
                  </a:lnTo>
                  <a:lnTo>
                    <a:pt x="7" y="15"/>
                  </a:lnTo>
                  <a:lnTo>
                    <a:pt x="8" y="15"/>
                  </a:lnTo>
                  <a:lnTo>
                    <a:pt x="4" y="13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7"/>
                  </a:lnTo>
                  <a:lnTo>
                    <a:pt x="7" y="5"/>
                  </a:lnTo>
                  <a:lnTo>
                    <a:pt x="5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4" name="Freeform 460"/>
            <p:cNvSpPr/>
            <p:nvPr/>
          </p:nvSpPr>
          <p:spPr bwMode="auto">
            <a:xfrm>
              <a:off x="3244" y="2485"/>
              <a:ext cx="26" cy="17"/>
            </a:xfrm>
            <a:custGeom>
              <a:avLst/>
              <a:gdLst>
                <a:gd name="T0" fmla="*/ 17 w 26"/>
                <a:gd name="T1" fmla="*/ 0 h 17"/>
                <a:gd name="T2" fmla="*/ 22 w 26"/>
                <a:gd name="T3" fmla="*/ 3 h 17"/>
                <a:gd name="T4" fmla="*/ 26 w 26"/>
                <a:gd name="T5" fmla="*/ 9 h 17"/>
                <a:gd name="T6" fmla="*/ 25 w 26"/>
                <a:gd name="T7" fmla="*/ 12 h 17"/>
                <a:gd name="T8" fmla="*/ 25 w 26"/>
                <a:gd name="T9" fmla="*/ 15 h 17"/>
                <a:gd name="T10" fmla="*/ 13 w 26"/>
                <a:gd name="T11" fmla="*/ 16 h 17"/>
                <a:gd name="T12" fmla="*/ 3 w 26"/>
                <a:gd name="T13" fmla="*/ 17 h 17"/>
                <a:gd name="T14" fmla="*/ 2 w 26"/>
                <a:gd name="T15" fmla="*/ 16 h 17"/>
                <a:gd name="T16" fmla="*/ 0 w 26"/>
                <a:gd name="T17" fmla="*/ 15 h 17"/>
                <a:gd name="T18" fmla="*/ 0 w 26"/>
                <a:gd name="T19" fmla="*/ 13 h 17"/>
                <a:gd name="T20" fmla="*/ 0 w 26"/>
                <a:gd name="T21" fmla="*/ 10 h 17"/>
                <a:gd name="T22" fmla="*/ 9 w 26"/>
                <a:gd name="T23" fmla="*/ 6 h 17"/>
                <a:gd name="T24" fmla="*/ 17 w 26"/>
                <a:gd name="T25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17">
                  <a:moveTo>
                    <a:pt x="17" y="0"/>
                  </a:moveTo>
                  <a:lnTo>
                    <a:pt x="22" y="3"/>
                  </a:lnTo>
                  <a:lnTo>
                    <a:pt x="26" y="9"/>
                  </a:lnTo>
                  <a:lnTo>
                    <a:pt x="25" y="12"/>
                  </a:lnTo>
                  <a:lnTo>
                    <a:pt x="25" y="15"/>
                  </a:lnTo>
                  <a:lnTo>
                    <a:pt x="13" y="16"/>
                  </a:lnTo>
                  <a:lnTo>
                    <a:pt x="3" y="17"/>
                  </a:lnTo>
                  <a:lnTo>
                    <a:pt x="2" y="16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9" y="6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5" name="Freeform 461"/>
            <p:cNvSpPr/>
            <p:nvPr/>
          </p:nvSpPr>
          <p:spPr bwMode="auto">
            <a:xfrm>
              <a:off x="3167" y="2487"/>
              <a:ext cx="52" cy="23"/>
            </a:xfrm>
            <a:custGeom>
              <a:avLst/>
              <a:gdLst>
                <a:gd name="T0" fmla="*/ 17 w 52"/>
                <a:gd name="T1" fmla="*/ 0 h 23"/>
                <a:gd name="T2" fmla="*/ 26 w 52"/>
                <a:gd name="T3" fmla="*/ 1 h 23"/>
                <a:gd name="T4" fmla="*/ 35 w 52"/>
                <a:gd name="T5" fmla="*/ 4 h 23"/>
                <a:gd name="T6" fmla="*/ 43 w 52"/>
                <a:gd name="T7" fmla="*/ 13 h 23"/>
                <a:gd name="T8" fmla="*/ 52 w 52"/>
                <a:gd name="T9" fmla="*/ 18 h 23"/>
                <a:gd name="T10" fmla="*/ 50 w 52"/>
                <a:gd name="T11" fmla="*/ 20 h 23"/>
                <a:gd name="T12" fmla="*/ 50 w 52"/>
                <a:gd name="T13" fmla="*/ 21 h 23"/>
                <a:gd name="T14" fmla="*/ 49 w 52"/>
                <a:gd name="T15" fmla="*/ 21 h 23"/>
                <a:gd name="T16" fmla="*/ 47 w 52"/>
                <a:gd name="T17" fmla="*/ 21 h 23"/>
                <a:gd name="T18" fmla="*/ 35 w 52"/>
                <a:gd name="T19" fmla="*/ 18 h 23"/>
                <a:gd name="T20" fmla="*/ 19 w 52"/>
                <a:gd name="T21" fmla="*/ 15 h 23"/>
                <a:gd name="T22" fmla="*/ 15 w 52"/>
                <a:gd name="T23" fmla="*/ 18 h 23"/>
                <a:gd name="T24" fmla="*/ 12 w 52"/>
                <a:gd name="T25" fmla="*/ 20 h 23"/>
                <a:gd name="T26" fmla="*/ 7 w 52"/>
                <a:gd name="T27" fmla="*/ 23 h 23"/>
                <a:gd name="T28" fmla="*/ 0 w 52"/>
                <a:gd name="T29" fmla="*/ 23 h 23"/>
                <a:gd name="T30" fmla="*/ 7 w 52"/>
                <a:gd name="T31" fmla="*/ 11 h 23"/>
                <a:gd name="T32" fmla="*/ 17 w 52"/>
                <a:gd name="T3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23">
                  <a:moveTo>
                    <a:pt x="17" y="0"/>
                  </a:moveTo>
                  <a:lnTo>
                    <a:pt x="26" y="1"/>
                  </a:lnTo>
                  <a:lnTo>
                    <a:pt x="35" y="4"/>
                  </a:lnTo>
                  <a:lnTo>
                    <a:pt x="43" y="13"/>
                  </a:lnTo>
                  <a:lnTo>
                    <a:pt x="52" y="18"/>
                  </a:lnTo>
                  <a:lnTo>
                    <a:pt x="50" y="20"/>
                  </a:lnTo>
                  <a:lnTo>
                    <a:pt x="50" y="21"/>
                  </a:lnTo>
                  <a:lnTo>
                    <a:pt x="49" y="21"/>
                  </a:lnTo>
                  <a:lnTo>
                    <a:pt x="47" y="21"/>
                  </a:lnTo>
                  <a:lnTo>
                    <a:pt x="35" y="18"/>
                  </a:lnTo>
                  <a:lnTo>
                    <a:pt x="19" y="15"/>
                  </a:lnTo>
                  <a:lnTo>
                    <a:pt x="15" y="18"/>
                  </a:lnTo>
                  <a:lnTo>
                    <a:pt x="12" y="20"/>
                  </a:lnTo>
                  <a:lnTo>
                    <a:pt x="7" y="23"/>
                  </a:lnTo>
                  <a:lnTo>
                    <a:pt x="0" y="23"/>
                  </a:lnTo>
                  <a:lnTo>
                    <a:pt x="7" y="11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6" name="Freeform 462"/>
            <p:cNvSpPr/>
            <p:nvPr/>
          </p:nvSpPr>
          <p:spPr bwMode="auto">
            <a:xfrm>
              <a:off x="3864" y="2567"/>
              <a:ext cx="14" cy="10"/>
            </a:xfrm>
            <a:custGeom>
              <a:avLst/>
              <a:gdLst>
                <a:gd name="T0" fmla="*/ 0 w 14"/>
                <a:gd name="T1" fmla="*/ 0 h 10"/>
                <a:gd name="T2" fmla="*/ 7 w 14"/>
                <a:gd name="T3" fmla="*/ 1 h 10"/>
                <a:gd name="T4" fmla="*/ 13 w 14"/>
                <a:gd name="T5" fmla="*/ 3 h 10"/>
                <a:gd name="T6" fmla="*/ 14 w 14"/>
                <a:gd name="T7" fmla="*/ 5 h 10"/>
                <a:gd name="T8" fmla="*/ 14 w 14"/>
                <a:gd name="T9" fmla="*/ 7 h 10"/>
                <a:gd name="T10" fmla="*/ 14 w 14"/>
                <a:gd name="T11" fmla="*/ 8 h 10"/>
                <a:gd name="T12" fmla="*/ 14 w 14"/>
                <a:gd name="T13" fmla="*/ 10 h 10"/>
                <a:gd name="T14" fmla="*/ 14 w 14"/>
                <a:gd name="T15" fmla="*/ 10 h 10"/>
                <a:gd name="T16" fmla="*/ 13 w 14"/>
                <a:gd name="T17" fmla="*/ 10 h 10"/>
                <a:gd name="T18" fmla="*/ 4 w 14"/>
                <a:gd name="T19" fmla="*/ 5 h 10"/>
                <a:gd name="T20" fmla="*/ 0 w 14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0">
                  <a:moveTo>
                    <a:pt x="0" y="0"/>
                  </a:moveTo>
                  <a:lnTo>
                    <a:pt x="7" y="1"/>
                  </a:lnTo>
                  <a:lnTo>
                    <a:pt x="13" y="3"/>
                  </a:lnTo>
                  <a:lnTo>
                    <a:pt x="14" y="5"/>
                  </a:lnTo>
                  <a:lnTo>
                    <a:pt x="14" y="7"/>
                  </a:lnTo>
                  <a:lnTo>
                    <a:pt x="14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3" y="10"/>
                  </a:lnTo>
                  <a:lnTo>
                    <a:pt x="4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7" name="Freeform 463"/>
            <p:cNvSpPr/>
            <p:nvPr/>
          </p:nvSpPr>
          <p:spPr bwMode="auto">
            <a:xfrm>
              <a:off x="2655" y="2577"/>
              <a:ext cx="17" cy="18"/>
            </a:xfrm>
            <a:custGeom>
              <a:avLst/>
              <a:gdLst>
                <a:gd name="T0" fmla="*/ 4 w 17"/>
                <a:gd name="T1" fmla="*/ 0 h 18"/>
                <a:gd name="T2" fmla="*/ 5 w 17"/>
                <a:gd name="T3" fmla="*/ 1 h 18"/>
                <a:gd name="T4" fmla="*/ 5 w 17"/>
                <a:gd name="T5" fmla="*/ 4 h 18"/>
                <a:gd name="T6" fmla="*/ 11 w 17"/>
                <a:gd name="T7" fmla="*/ 3 h 18"/>
                <a:gd name="T8" fmla="*/ 17 w 17"/>
                <a:gd name="T9" fmla="*/ 3 h 18"/>
                <a:gd name="T10" fmla="*/ 17 w 17"/>
                <a:gd name="T11" fmla="*/ 5 h 18"/>
                <a:gd name="T12" fmla="*/ 17 w 17"/>
                <a:gd name="T13" fmla="*/ 8 h 18"/>
                <a:gd name="T14" fmla="*/ 15 w 17"/>
                <a:gd name="T15" fmla="*/ 10 h 18"/>
                <a:gd name="T16" fmla="*/ 14 w 17"/>
                <a:gd name="T17" fmla="*/ 13 h 18"/>
                <a:gd name="T18" fmla="*/ 10 w 17"/>
                <a:gd name="T19" fmla="*/ 14 h 18"/>
                <a:gd name="T20" fmla="*/ 5 w 17"/>
                <a:gd name="T21" fmla="*/ 18 h 18"/>
                <a:gd name="T22" fmla="*/ 4 w 17"/>
                <a:gd name="T23" fmla="*/ 17 h 18"/>
                <a:gd name="T24" fmla="*/ 3 w 17"/>
                <a:gd name="T25" fmla="*/ 17 h 18"/>
                <a:gd name="T26" fmla="*/ 1 w 17"/>
                <a:gd name="T27" fmla="*/ 10 h 18"/>
                <a:gd name="T28" fmla="*/ 0 w 17"/>
                <a:gd name="T29" fmla="*/ 4 h 18"/>
                <a:gd name="T30" fmla="*/ 3 w 17"/>
                <a:gd name="T31" fmla="*/ 1 h 18"/>
                <a:gd name="T32" fmla="*/ 4 w 17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18">
                  <a:moveTo>
                    <a:pt x="4" y="0"/>
                  </a:moveTo>
                  <a:lnTo>
                    <a:pt x="5" y="1"/>
                  </a:lnTo>
                  <a:lnTo>
                    <a:pt x="5" y="4"/>
                  </a:lnTo>
                  <a:lnTo>
                    <a:pt x="11" y="3"/>
                  </a:lnTo>
                  <a:lnTo>
                    <a:pt x="17" y="3"/>
                  </a:lnTo>
                  <a:lnTo>
                    <a:pt x="17" y="5"/>
                  </a:lnTo>
                  <a:lnTo>
                    <a:pt x="17" y="8"/>
                  </a:lnTo>
                  <a:lnTo>
                    <a:pt x="15" y="10"/>
                  </a:lnTo>
                  <a:lnTo>
                    <a:pt x="14" y="13"/>
                  </a:lnTo>
                  <a:lnTo>
                    <a:pt x="10" y="14"/>
                  </a:lnTo>
                  <a:lnTo>
                    <a:pt x="5" y="18"/>
                  </a:lnTo>
                  <a:lnTo>
                    <a:pt x="4" y="17"/>
                  </a:lnTo>
                  <a:lnTo>
                    <a:pt x="3" y="17"/>
                  </a:lnTo>
                  <a:lnTo>
                    <a:pt x="1" y="10"/>
                  </a:lnTo>
                  <a:lnTo>
                    <a:pt x="0" y="4"/>
                  </a:lnTo>
                  <a:lnTo>
                    <a:pt x="3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8" name="Freeform 464"/>
            <p:cNvSpPr/>
            <p:nvPr/>
          </p:nvSpPr>
          <p:spPr bwMode="auto">
            <a:xfrm>
              <a:off x="3845" y="2580"/>
              <a:ext cx="70" cy="91"/>
            </a:xfrm>
            <a:custGeom>
              <a:avLst/>
              <a:gdLst>
                <a:gd name="T0" fmla="*/ 70 w 70"/>
                <a:gd name="T1" fmla="*/ 55 h 91"/>
                <a:gd name="T2" fmla="*/ 70 w 70"/>
                <a:gd name="T3" fmla="*/ 60 h 91"/>
                <a:gd name="T4" fmla="*/ 70 w 70"/>
                <a:gd name="T5" fmla="*/ 65 h 91"/>
                <a:gd name="T6" fmla="*/ 66 w 70"/>
                <a:gd name="T7" fmla="*/ 65 h 91"/>
                <a:gd name="T8" fmla="*/ 62 w 70"/>
                <a:gd name="T9" fmla="*/ 67 h 91"/>
                <a:gd name="T10" fmla="*/ 63 w 70"/>
                <a:gd name="T11" fmla="*/ 68 h 91"/>
                <a:gd name="T12" fmla="*/ 65 w 70"/>
                <a:gd name="T13" fmla="*/ 71 h 91"/>
                <a:gd name="T14" fmla="*/ 68 w 70"/>
                <a:gd name="T15" fmla="*/ 72 h 91"/>
                <a:gd name="T16" fmla="*/ 69 w 70"/>
                <a:gd name="T17" fmla="*/ 75 h 91"/>
                <a:gd name="T18" fmla="*/ 69 w 70"/>
                <a:gd name="T19" fmla="*/ 77 h 91"/>
                <a:gd name="T20" fmla="*/ 69 w 70"/>
                <a:gd name="T21" fmla="*/ 77 h 91"/>
                <a:gd name="T22" fmla="*/ 49 w 70"/>
                <a:gd name="T23" fmla="*/ 78 h 91"/>
                <a:gd name="T24" fmla="*/ 32 w 70"/>
                <a:gd name="T25" fmla="*/ 81 h 91"/>
                <a:gd name="T26" fmla="*/ 15 w 70"/>
                <a:gd name="T27" fmla="*/ 87 h 91"/>
                <a:gd name="T28" fmla="*/ 0 w 70"/>
                <a:gd name="T29" fmla="*/ 91 h 91"/>
                <a:gd name="T30" fmla="*/ 0 w 70"/>
                <a:gd name="T31" fmla="*/ 91 h 91"/>
                <a:gd name="T32" fmla="*/ 0 w 70"/>
                <a:gd name="T33" fmla="*/ 89 h 91"/>
                <a:gd name="T34" fmla="*/ 0 w 70"/>
                <a:gd name="T35" fmla="*/ 88 h 91"/>
                <a:gd name="T36" fmla="*/ 2 w 70"/>
                <a:gd name="T37" fmla="*/ 85 h 91"/>
                <a:gd name="T38" fmla="*/ 12 w 70"/>
                <a:gd name="T39" fmla="*/ 80 h 91"/>
                <a:gd name="T40" fmla="*/ 25 w 70"/>
                <a:gd name="T41" fmla="*/ 72 h 91"/>
                <a:gd name="T42" fmla="*/ 16 w 70"/>
                <a:gd name="T43" fmla="*/ 71 h 91"/>
                <a:gd name="T44" fmla="*/ 9 w 70"/>
                <a:gd name="T45" fmla="*/ 67 h 91"/>
                <a:gd name="T46" fmla="*/ 12 w 70"/>
                <a:gd name="T47" fmla="*/ 58 h 91"/>
                <a:gd name="T48" fmla="*/ 13 w 70"/>
                <a:gd name="T49" fmla="*/ 51 h 91"/>
                <a:gd name="T50" fmla="*/ 22 w 70"/>
                <a:gd name="T51" fmla="*/ 51 h 91"/>
                <a:gd name="T52" fmla="*/ 30 w 70"/>
                <a:gd name="T53" fmla="*/ 51 h 91"/>
                <a:gd name="T54" fmla="*/ 26 w 70"/>
                <a:gd name="T55" fmla="*/ 37 h 91"/>
                <a:gd name="T56" fmla="*/ 19 w 70"/>
                <a:gd name="T57" fmla="*/ 25 h 91"/>
                <a:gd name="T58" fmla="*/ 10 w 70"/>
                <a:gd name="T59" fmla="*/ 12 h 91"/>
                <a:gd name="T60" fmla="*/ 5 w 70"/>
                <a:gd name="T61" fmla="*/ 1 h 91"/>
                <a:gd name="T62" fmla="*/ 5 w 70"/>
                <a:gd name="T63" fmla="*/ 0 h 91"/>
                <a:gd name="T64" fmla="*/ 5 w 70"/>
                <a:gd name="T65" fmla="*/ 0 h 91"/>
                <a:gd name="T66" fmla="*/ 9 w 70"/>
                <a:gd name="T67" fmla="*/ 0 h 91"/>
                <a:gd name="T68" fmla="*/ 15 w 70"/>
                <a:gd name="T69" fmla="*/ 0 h 91"/>
                <a:gd name="T70" fmla="*/ 15 w 70"/>
                <a:gd name="T71" fmla="*/ 4 h 91"/>
                <a:gd name="T72" fmla="*/ 15 w 70"/>
                <a:gd name="T73" fmla="*/ 8 h 91"/>
                <a:gd name="T74" fmla="*/ 16 w 70"/>
                <a:gd name="T75" fmla="*/ 8 h 91"/>
                <a:gd name="T76" fmla="*/ 19 w 70"/>
                <a:gd name="T77" fmla="*/ 8 h 91"/>
                <a:gd name="T78" fmla="*/ 23 w 70"/>
                <a:gd name="T79" fmla="*/ 5 h 91"/>
                <a:gd name="T80" fmla="*/ 26 w 70"/>
                <a:gd name="T81" fmla="*/ 2 h 91"/>
                <a:gd name="T82" fmla="*/ 32 w 70"/>
                <a:gd name="T83" fmla="*/ 1 h 91"/>
                <a:gd name="T84" fmla="*/ 38 w 70"/>
                <a:gd name="T85" fmla="*/ 1 h 91"/>
                <a:gd name="T86" fmla="*/ 39 w 70"/>
                <a:gd name="T87" fmla="*/ 8 h 91"/>
                <a:gd name="T88" fmla="*/ 40 w 70"/>
                <a:gd name="T89" fmla="*/ 15 h 91"/>
                <a:gd name="T90" fmla="*/ 42 w 70"/>
                <a:gd name="T91" fmla="*/ 24 h 91"/>
                <a:gd name="T92" fmla="*/ 46 w 70"/>
                <a:gd name="T93" fmla="*/ 31 h 91"/>
                <a:gd name="T94" fmla="*/ 49 w 70"/>
                <a:gd name="T95" fmla="*/ 38 h 91"/>
                <a:gd name="T96" fmla="*/ 53 w 70"/>
                <a:gd name="T97" fmla="*/ 45 h 91"/>
                <a:gd name="T98" fmla="*/ 58 w 70"/>
                <a:gd name="T99" fmla="*/ 51 h 91"/>
                <a:gd name="T100" fmla="*/ 62 w 70"/>
                <a:gd name="T101" fmla="*/ 55 h 91"/>
                <a:gd name="T102" fmla="*/ 66 w 70"/>
                <a:gd name="T103" fmla="*/ 55 h 91"/>
                <a:gd name="T104" fmla="*/ 70 w 70"/>
                <a:gd name="T105" fmla="*/ 5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0" h="91">
                  <a:moveTo>
                    <a:pt x="70" y="55"/>
                  </a:moveTo>
                  <a:lnTo>
                    <a:pt x="70" y="60"/>
                  </a:lnTo>
                  <a:lnTo>
                    <a:pt x="70" y="65"/>
                  </a:lnTo>
                  <a:lnTo>
                    <a:pt x="66" y="65"/>
                  </a:lnTo>
                  <a:lnTo>
                    <a:pt x="62" y="67"/>
                  </a:lnTo>
                  <a:lnTo>
                    <a:pt x="63" y="68"/>
                  </a:lnTo>
                  <a:lnTo>
                    <a:pt x="65" y="71"/>
                  </a:lnTo>
                  <a:lnTo>
                    <a:pt x="68" y="72"/>
                  </a:lnTo>
                  <a:lnTo>
                    <a:pt x="69" y="75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49" y="78"/>
                  </a:lnTo>
                  <a:lnTo>
                    <a:pt x="32" y="81"/>
                  </a:lnTo>
                  <a:lnTo>
                    <a:pt x="15" y="87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89"/>
                  </a:lnTo>
                  <a:lnTo>
                    <a:pt x="0" y="88"/>
                  </a:lnTo>
                  <a:lnTo>
                    <a:pt x="2" y="85"/>
                  </a:lnTo>
                  <a:lnTo>
                    <a:pt x="12" y="80"/>
                  </a:lnTo>
                  <a:lnTo>
                    <a:pt x="25" y="72"/>
                  </a:lnTo>
                  <a:lnTo>
                    <a:pt x="16" y="71"/>
                  </a:lnTo>
                  <a:lnTo>
                    <a:pt x="9" y="67"/>
                  </a:lnTo>
                  <a:lnTo>
                    <a:pt x="12" y="58"/>
                  </a:lnTo>
                  <a:lnTo>
                    <a:pt x="13" y="51"/>
                  </a:lnTo>
                  <a:lnTo>
                    <a:pt x="22" y="51"/>
                  </a:lnTo>
                  <a:lnTo>
                    <a:pt x="30" y="51"/>
                  </a:lnTo>
                  <a:lnTo>
                    <a:pt x="26" y="37"/>
                  </a:lnTo>
                  <a:lnTo>
                    <a:pt x="19" y="25"/>
                  </a:lnTo>
                  <a:lnTo>
                    <a:pt x="10" y="12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6" y="8"/>
                  </a:lnTo>
                  <a:lnTo>
                    <a:pt x="19" y="8"/>
                  </a:lnTo>
                  <a:lnTo>
                    <a:pt x="23" y="5"/>
                  </a:lnTo>
                  <a:lnTo>
                    <a:pt x="26" y="2"/>
                  </a:lnTo>
                  <a:lnTo>
                    <a:pt x="32" y="1"/>
                  </a:lnTo>
                  <a:lnTo>
                    <a:pt x="38" y="1"/>
                  </a:lnTo>
                  <a:lnTo>
                    <a:pt x="39" y="8"/>
                  </a:lnTo>
                  <a:lnTo>
                    <a:pt x="40" y="15"/>
                  </a:lnTo>
                  <a:lnTo>
                    <a:pt x="42" y="24"/>
                  </a:lnTo>
                  <a:lnTo>
                    <a:pt x="46" y="31"/>
                  </a:lnTo>
                  <a:lnTo>
                    <a:pt x="49" y="38"/>
                  </a:lnTo>
                  <a:lnTo>
                    <a:pt x="53" y="45"/>
                  </a:lnTo>
                  <a:lnTo>
                    <a:pt x="58" y="51"/>
                  </a:lnTo>
                  <a:lnTo>
                    <a:pt x="62" y="55"/>
                  </a:lnTo>
                  <a:lnTo>
                    <a:pt x="66" y="55"/>
                  </a:lnTo>
                  <a:lnTo>
                    <a:pt x="70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39" name="Freeform 465"/>
            <p:cNvSpPr/>
            <p:nvPr/>
          </p:nvSpPr>
          <p:spPr bwMode="auto">
            <a:xfrm>
              <a:off x="2359" y="2610"/>
              <a:ext cx="9" cy="4"/>
            </a:xfrm>
            <a:custGeom>
              <a:avLst/>
              <a:gdLst>
                <a:gd name="T0" fmla="*/ 0 w 9"/>
                <a:gd name="T1" fmla="*/ 0 h 4"/>
                <a:gd name="T2" fmla="*/ 4 w 9"/>
                <a:gd name="T3" fmla="*/ 0 h 4"/>
                <a:gd name="T4" fmla="*/ 9 w 9"/>
                <a:gd name="T5" fmla="*/ 0 h 4"/>
                <a:gd name="T6" fmla="*/ 7 w 9"/>
                <a:gd name="T7" fmla="*/ 1 h 4"/>
                <a:gd name="T8" fmla="*/ 7 w 9"/>
                <a:gd name="T9" fmla="*/ 2 h 4"/>
                <a:gd name="T10" fmla="*/ 6 w 9"/>
                <a:gd name="T11" fmla="*/ 2 h 4"/>
                <a:gd name="T12" fmla="*/ 4 w 9"/>
                <a:gd name="T13" fmla="*/ 2 h 4"/>
                <a:gd name="T14" fmla="*/ 2 w 9"/>
                <a:gd name="T15" fmla="*/ 4 h 4"/>
                <a:gd name="T16" fmla="*/ 0 w 9"/>
                <a:gd name="T17" fmla="*/ 4 h 4"/>
                <a:gd name="T18" fmla="*/ 0 w 9"/>
                <a:gd name="T19" fmla="*/ 2 h 4"/>
                <a:gd name="T20" fmla="*/ 0 w 9"/>
                <a:gd name="T2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4" y="0"/>
                  </a:lnTo>
                  <a:lnTo>
                    <a:pt x="9" y="0"/>
                  </a:lnTo>
                  <a:lnTo>
                    <a:pt x="7" y="1"/>
                  </a:lnTo>
                  <a:lnTo>
                    <a:pt x="7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0" name="Freeform 466"/>
            <p:cNvSpPr/>
            <p:nvPr/>
          </p:nvSpPr>
          <p:spPr bwMode="auto">
            <a:xfrm>
              <a:off x="3798" y="2611"/>
              <a:ext cx="49" cy="40"/>
            </a:xfrm>
            <a:custGeom>
              <a:avLst/>
              <a:gdLst>
                <a:gd name="T0" fmla="*/ 23 w 49"/>
                <a:gd name="T1" fmla="*/ 0 h 40"/>
                <a:gd name="T2" fmla="*/ 36 w 49"/>
                <a:gd name="T3" fmla="*/ 1 h 40"/>
                <a:gd name="T4" fmla="*/ 49 w 49"/>
                <a:gd name="T5" fmla="*/ 1 h 40"/>
                <a:gd name="T6" fmla="*/ 49 w 49"/>
                <a:gd name="T7" fmla="*/ 3 h 40"/>
                <a:gd name="T8" fmla="*/ 49 w 49"/>
                <a:gd name="T9" fmla="*/ 3 h 40"/>
                <a:gd name="T10" fmla="*/ 45 w 49"/>
                <a:gd name="T11" fmla="*/ 14 h 40"/>
                <a:gd name="T12" fmla="*/ 42 w 49"/>
                <a:gd name="T13" fmla="*/ 27 h 40"/>
                <a:gd name="T14" fmla="*/ 35 w 49"/>
                <a:gd name="T15" fmla="*/ 31 h 40"/>
                <a:gd name="T16" fmla="*/ 25 w 49"/>
                <a:gd name="T17" fmla="*/ 36 h 40"/>
                <a:gd name="T18" fmla="*/ 20 w 49"/>
                <a:gd name="T19" fmla="*/ 39 h 40"/>
                <a:gd name="T20" fmla="*/ 15 w 49"/>
                <a:gd name="T21" fmla="*/ 40 h 40"/>
                <a:gd name="T22" fmla="*/ 10 w 49"/>
                <a:gd name="T23" fmla="*/ 40 h 40"/>
                <a:gd name="T24" fmla="*/ 6 w 49"/>
                <a:gd name="T25" fmla="*/ 40 h 40"/>
                <a:gd name="T26" fmla="*/ 3 w 49"/>
                <a:gd name="T27" fmla="*/ 39 h 40"/>
                <a:gd name="T28" fmla="*/ 0 w 49"/>
                <a:gd name="T29" fmla="*/ 37 h 40"/>
                <a:gd name="T30" fmla="*/ 5 w 49"/>
                <a:gd name="T31" fmla="*/ 23 h 40"/>
                <a:gd name="T32" fmla="*/ 10 w 49"/>
                <a:gd name="T33" fmla="*/ 9 h 40"/>
                <a:gd name="T34" fmla="*/ 17 w 49"/>
                <a:gd name="T35" fmla="*/ 6 h 40"/>
                <a:gd name="T36" fmla="*/ 23 w 49"/>
                <a:gd name="T3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" h="40">
                  <a:moveTo>
                    <a:pt x="23" y="0"/>
                  </a:moveTo>
                  <a:lnTo>
                    <a:pt x="36" y="1"/>
                  </a:lnTo>
                  <a:lnTo>
                    <a:pt x="49" y="1"/>
                  </a:lnTo>
                  <a:lnTo>
                    <a:pt x="49" y="3"/>
                  </a:lnTo>
                  <a:lnTo>
                    <a:pt x="49" y="3"/>
                  </a:lnTo>
                  <a:lnTo>
                    <a:pt x="45" y="14"/>
                  </a:lnTo>
                  <a:lnTo>
                    <a:pt x="42" y="27"/>
                  </a:lnTo>
                  <a:lnTo>
                    <a:pt x="35" y="31"/>
                  </a:lnTo>
                  <a:lnTo>
                    <a:pt x="25" y="36"/>
                  </a:lnTo>
                  <a:lnTo>
                    <a:pt x="20" y="39"/>
                  </a:lnTo>
                  <a:lnTo>
                    <a:pt x="15" y="40"/>
                  </a:lnTo>
                  <a:lnTo>
                    <a:pt x="10" y="40"/>
                  </a:lnTo>
                  <a:lnTo>
                    <a:pt x="6" y="40"/>
                  </a:lnTo>
                  <a:lnTo>
                    <a:pt x="3" y="39"/>
                  </a:lnTo>
                  <a:lnTo>
                    <a:pt x="0" y="37"/>
                  </a:lnTo>
                  <a:lnTo>
                    <a:pt x="5" y="23"/>
                  </a:lnTo>
                  <a:lnTo>
                    <a:pt x="10" y="9"/>
                  </a:lnTo>
                  <a:lnTo>
                    <a:pt x="17" y="6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1" name="Freeform 467"/>
            <p:cNvSpPr/>
            <p:nvPr/>
          </p:nvSpPr>
          <p:spPr bwMode="auto">
            <a:xfrm>
              <a:off x="2643" y="2620"/>
              <a:ext cx="12" cy="18"/>
            </a:xfrm>
            <a:custGeom>
              <a:avLst/>
              <a:gdLst>
                <a:gd name="T0" fmla="*/ 7 w 12"/>
                <a:gd name="T1" fmla="*/ 0 h 18"/>
                <a:gd name="T2" fmla="*/ 10 w 12"/>
                <a:gd name="T3" fmla="*/ 0 h 18"/>
                <a:gd name="T4" fmla="*/ 12 w 12"/>
                <a:gd name="T5" fmla="*/ 0 h 18"/>
                <a:gd name="T6" fmla="*/ 10 w 12"/>
                <a:gd name="T7" fmla="*/ 5 h 18"/>
                <a:gd name="T8" fmla="*/ 9 w 12"/>
                <a:gd name="T9" fmla="*/ 10 h 18"/>
                <a:gd name="T10" fmla="*/ 6 w 12"/>
                <a:gd name="T11" fmla="*/ 14 h 18"/>
                <a:gd name="T12" fmla="*/ 3 w 12"/>
                <a:gd name="T13" fmla="*/ 18 h 18"/>
                <a:gd name="T14" fmla="*/ 2 w 12"/>
                <a:gd name="T15" fmla="*/ 17 h 18"/>
                <a:gd name="T16" fmla="*/ 0 w 12"/>
                <a:gd name="T17" fmla="*/ 17 h 18"/>
                <a:gd name="T18" fmla="*/ 0 w 12"/>
                <a:gd name="T19" fmla="*/ 12 h 18"/>
                <a:gd name="T20" fmla="*/ 0 w 12"/>
                <a:gd name="T21" fmla="*/ 7 h 18"/>
                <a:gd name="T22" fmla="*/ 3 w 12"/>
                <a:gd name="T23" fmla="*/ 4 h 18"/>
                <a:gd name="T24" fmla="*/ 7 w 12"/>
                <a:gd name="T2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" h="18">
                  <a:moveTo>
                    <a:pt x="7" y="0"/>
                  </a:moveTo>
                  <a:lnTo>
                    <a:pt x="10" y="0"/>
                  </a:lnTo>
                  <a:lnTo>
                    <a:pt x="12" y="0"/>
                  </a:lnTo>
                  <a:lnTo>
                    <a:pt x="10" y="5"/>
                  </a:lnTo>
                  <a:lnTo>
                    <a:pt x="9" y="10"/>
                  </a:lnTo>
                  <a:lnTo>
                    <a:pt x="6" y="14"/>
                  </a:lnTo>
                  <a:lnTo>
                    <a:pt x="3" y="18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0" y="7"/>
                  </a:lnTo>
                  <a:lnTo>
                    <a:pt x="3" y="4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2" name="Freeform 468"/>
            <p:cNvSpPr/>
            <p:nvPr/>
          </p:nvSpPr>
          <p:spPr bwMode="auto">
            <a:xfrm>
              <a:off x="3317" y="2654"/>
              <a:ext cx="63" cy="57"/>
            </a:xfrm>
            <a:custGeom>
              <a:avLst/>
              <a:gdLst>
                <a:gd name="T0" fmla="*/ 36 w 63"/>
                <a:gd name="T1" fmla="*/ 0 h 57"/>
                <a:gd name="T2" fmla="*/ 39 w 63"/>
                <a:gd name="T3" fmla="*/ 3 h 57"/>
                <a:gd name="T4" fmla="*/ 39 w 63"/>
                <a:gd name="T5" fmla="*/ 6 h 57"/>
                <a:gd name="T6" fmla="*/ 39 w 63"/>
                <a:gd name="T7" fmla="*/ 7 h 57"/>
                <a:gd name="T8" fmla="*/ 37 w 63"/>
                <a:gd name="T9" fmla="*/ 10 h 57"/>
                <a:gd name="T10" fmla="*/ 34 w 63"/>
                <a:gd name="T11" fmla="*/ 14 h 57"/>
                <a:gd name="T12" fmla="*/ 30 w 63"/>
                <a:gd name="T13" fmla="*/ 17 h 57"/>
                <a:gd name="T14" fmla="*/ 34 w 63"/>
                <a:gd name="T15" fmla="*/ 17 h 57"/>
                <a:gd name="T16" fmla="*/ 37 w 63"/>
                <a:gd name="T17" fmla="*/ 17 h 57"/>
                <a:gd name="T18" fmla="*/ 37 w 63"/>
                <a:gd name="T19" fmla="*/ 21 h 57"/>
                <a:gd name="T20" fmla="*/ 37 w 63"/>
                <a:gd name="T21" fmla="*/ 25 h 57"/>
                <a:gd name="T22" fmla="*/ 40 w 63"/>
                <a:gd name="T23" fmla="*/ 24 h 57"/>
                <a:gd name="T24" fmla="*/ 43 w 63"/>
                <a:gd name="T25" fmla="*/ 21 h 57"/>
                <a:gd name="T26" fmla="*/ 47 w 63"/>
                <a:gd name="T27" fmla="*/ 20 h 57"/>
                <a:gd name="T28" fmla="*/ 53 w 63"/>
                <a:gd name="T29" fmla="*/ 18 h 57"/>
                <a:gd name="T30" fmla="*/ 57 w 63"/>
                <a:gd name="T31" fmla="*/ 20 h 57"/>
                <a:gd name="T32" fmla="*/ 63 w 63"/>
                <a:gd name="T33" fmla="*/ 21 h 57"/>
                <a:gd name="T34" fmla="*/ 59 w 63"/>
                <a:gd name="T35" fmla="*/ 38 h 57"/>
                <a:gd name="T36" fmla="*/ 56 w 63"/>
                <a:gd name="T37" fmla="*/ 57 h 57"/>
                <a:gd name="T38" fmla="*/ 50 w 63"/>
                <a:gd name="T39" fmla="*/ 57 h 57"/>
                <a:gd name="T40" fmla="*/ 44 w 63"/>
                <a:gd name="T41" fmla="*/ 57 h 57"/>
                <a:gd name="T42" fmla="*/ 43 w 63"/>
                <a:gd name="T43" fmla="*/ 57 h 57"/>
                <a:gd name="T44" fmla="*/ 40 w 63"/>
                <a:gd name="T45" fmla="*/ 55 h 57"/>
                <a:gd name="T46" fmla="*/ 40 w 63"/>
                <a:gd name="T47" fmla="*/ 51 h 57"/>
                <a:gd name="T48" fmla="*/ 39 w 63"/>
                <a:gd name="T49" fmla="*/ 48 h 57"/>
                <a:gd name="T50" fmla="*/ 37 w 63"/>
                <a:gd name="T51" fmla="*/ 50 h 57"/>
                <a:gd name="T52" fmla="*/ 34 w 63"/>
                <a:gd name="T53" fmla="*/ 51 h 57"/>
                <a:gd name="T54" fmla="*/ 32 w 63"/>
                <a:gd name="T55" fmla="*/ 55 h 57"/>
                <a:gd name="T56" fmla="*/ 27 w 63"/>
                <a:gd name="T57" fmla="*/ 57 h 57"/>
                <a:gd name="T58" fmla="*/ 24 w 63"/>
                <a:gd name="T59" fmla="*/ 51 h 57"/>
                <a:gd name="T60" fmla="*/ 22 w 63"/>
                <a:gd name="T61" fmla="*/ 45 h 57"/>
                <a:gd name="T62" fmla="*/ 12 w 63"/>
                <a:gd name="T63" fmla="*/ 45 h 57"/>
                <a:gd name="T64" fmla="*/ 2 w 63"/>
                <a:gd name="T65" fmla="*/ 47 h 57"/>
                <a:gd name="T66" fmla="*/ 0 w 63"/>
                <a:gd name="T67" fmla="*/ 41 h 57"/>
                <a:gd name="T68" fmla="*/ 0 w 63"/>
                <a:gd name="T69" fmla="*/ 37 h 57"/>
                <a:gd name="T70" fmla="*/ 9 w 63"/>
                <a:gd name="T71" fmla="*/ 30 h 57"/>
                <a:gd name="T72" fmla="*/ 20 w 63"/>
                <a:gd name="T73" fmla="*/ 20 h 57"/>
                <a:gd name="T74" fmla="*/ 30 w 63"/>
                <a:gd name="T75" fmla="*/ 10 h 57"/>
                <a:gd name="T76" fmla="*/ 36 w 63"/>
                <a:gd name="T7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57">
                  <a:moveTo>
                    <a:pt x="36" y="0"/>
                  </a:moveTo>
                  <a:lnTo>
                    <a:pt x="39" y="3"/>
                  </a:lnTo>
                  <a:lnTo>
                    <a:pt x="39" y="6"/>
                  </a:lnTo>
                  <a:lnTo>
                    <a:pt x="39" y="7"/>
                  </a:lnTo>
                  <a:lnTo>
                    <a:pt x="37" y="10"/>
                  </a:lnTo>
                  <a:lnTo>
                    <a:pt x="34" y="14"/>
                  </a:lnTo>
                  <a:lnTo>
                    <a:pt x="30" y="17"/>
                  </a:lnTo>
                  <a:lnTo>
                    <a:pt x="34" y="17"/>
                  </a:lnTo>
                  <a:lnTo>
                    <a:pt x="37" y="17"/>
                  </a:lnTo>
                  <a:lnTo>
                    <a:pt x="37" y="21"/>
                  </a:lnTo>
                  <a:lnTo>
                    <a:pt x="37" y="25"/>
                  </a:lnTo>
                  <a:lnTo>
                    <a:pt x="40" y="24"/>
                  </a:lnTo>
                  <a:lnTo>
                    <a:pt x="43" y="21"/>
                  </a:lnTo>
                  <a:lnTo>
                    <a:pt x="47" y="20"/>
                  </a:lnTo>
                  <a:lnTo>
                    <a:pt x="53" y="18"/>
                  </a:lnTo>
                  <a:lnTo>
                    <a:pt x="57" y="20"/>
                  </a:lnTo>
                  <a:lnTo>
                    <a:pt x="63" y="21"/>
                  </a:lnTo>
                  <a:lnTo>
                    <a:pt x="59" y="38"/>
                  </a:lnTo>
                  <a:lnTo>
                    <a:pt x="56" y="57"/>
                  </a:lnTo>
                  <a:lnTo>
                    <a:pt x="50" y="57"/>
                  </a:lnTo>
                  <a:lnTo>
                    <a:pt x="44" y="57"/>
                  </a:lnTo>
                  <a:lnTo>
                    <a:pt x="43" y="57"/>
                  </a:lnTo>
                  <a:lnTo>
                    <a:pt x="40" y="55"/>
                  </a:lnTo>
                  <a:lnTo>
                    <a:pt x="40" y="51"/>
                  </a:lnTo>
                  <a:lnTo>
                    <a:pt x="39" y="48"/>
                  </a:lnTo>
                  <a:lnTo>
                    <a:pt x="37" y="50"/>
                  </a:lnTo>
                  <a:lnTo>
                    <a:pt x="34" y="51"/>
                  </a:lnTo>
                  <a:lnTo>
                    <a:pt x="32" y="55"/>
                  </a:lnTo>
                  <a:lnTo>
                    <a:pt x="27" y="57"/>
                  </a:lnTo>
                  <a:lnTo>
                    <a:pt x="24" y="51"/>
                  </a:lnTo>
                  <a:lnTo>
                    <a:pt x="22" y="45"/>
                  </a:lnTo>
                  <a:lnTo>
                    <a:pt x="12" y="45"/>
                  </a:lnTo>
                  <a:lnTo>
                    <a:pt x="2" y="47"/>
                  </a:lnTo>
                  <a:lnTo>
                    <a:pt x="0" y="41"/>
                  </a:lnTo>
                  <a:lnTo>
                    <a:pt x="0" y="37"/>
                  </a:lnTo>
                  <a:lnTo>
                    <a:pt x="9" y="30"/>
                  </a:lnTo>
                  <a:lnTo>
                    <a:pt x="20" y="20"/>
                  </a:lnTo>
                  <a:lnTo>
                    <a:pt x="30" y="10"/>
                  </a:ln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3" name="Freeform 469"/>
            <p:cNvSpPr/>
            <p:nvPr/>
          </p:nvSpPr>
          <p:spPr bwMode="auto">
            <a:xfrm>
              <a:off x="2987" y="2684"/>
              <a:ext cx="106" cy="85"/>
            </a:xfrm>
            <a:custGeom>
              <a:avLst/>
              <a:gdLst>
                <a:gd name="T0" fmla="*/ 43 w 106"/>
                <a:gd name="T1" fmla="*/ 0 h 85"/>
                <a:gd name="T2" fmla="*/ 39 w 106"/>
                <a:gd name="T3" fmla="*/ 3 h 85"/>
                <a:gd name="T4" fmla="*/ 33 w 106"/>
                <a:gd name="T5" fmla="*/ 7 h 85"/>
                <a:gd name="T6" fmla="*/ 26 w 106"/>
                <a:gd name="T7" fmla="*/ 8 h 85"/>
                <a:gd name="T8" fmla="*/ 20 w 106"/>
                <a:gd name="T9" fmla="*/ 11 h 85"/>
                <a:gd name="T10" fmla="*/ 15 w 106"/>
                <a:gd name="T11" fmla="*/ 14 h 85"/>
                <a:gd name="T12" fmla="*/ 9 w 106"/>
                <a:gd name="T13" fmla="*/ 17 h 85"/>
                <a:gd name="T14" fmla="*/ 5 w 106"/>
                <a:gd name="T15" fmla="*/ 21 h 85"/>
                <a:gd name="T16" fmla="*/ 0 w 106"/>
                <a:gd name="T17" fmla="*/ 27 h 85"/>
                <a:gd name="T18" fmla="*/ 2 w 106"/>
                <a:gd name="T19" fmla="*/ 28 h 85"/>
                <a:gd name="T20" fmla="*/ 2 w 106"/>
                <a:gd name="T21" fmla="*/ 30 h 85"/>
                <a:gd name="T22" fmla="*/ 10 w 106"/>
                <a:gd name="T23" fmla="*/ 28 h 85"/>
                <a:gd name="T24" fmla="*/ 17 w 106"/>
                <a:gd name="T25" fmla="*/ 27 h 85"/>
                <a:gd name="T26" fmla="*/ 22 w 106"/>
                <a:gd name="T27" fmla="*/ 23 h 85"/>
                <a:gd name="T28" fmla="*/ 29 w 106"/>
                <a:gd name="T29" fmla="*/ 20 h 85"/>
                <a:gd name="T30" fmla="*/ 45 w 106"/>
                <a:gd name="T31" fmla="*/ 25 h 85"/>
                <a:gd name="T32" fmla="*/ 63 w 106"/>
                <a:gd name="T33" fmla="*/ 31 h 85"/>
                <a:gd name="T34" fmla="*/ 62 w 106"/>
                <a:gd name="T35" fmla="*/ 33 h 85"/>
                <a:gd name="T36" fmla="*/ 62 w 106"/>
                <a:gd name="T37" fmla="*/ 34 h 85"/>
                <a:gd name="T38" fmla="*/ 50 w 106"/>
                <a:gd name="T39" fmla="*/ 37 h 85"/>
                <a:gd name="T40" fmla="*/ 42 w 106"/>
                <a:gd name="T41" fmla="*/ 41 h 85"/>
                <a:gd name="T42" fmla="*/ 33 w 106"/>
                <a:gd name="T43" fmla="*/ 45 h 85"/>
                <a:gd name="T44" fmla="*/ 27 w 106"/>
                <a:gd name="T45" fmla="*/ 51 h 85"/>
                <a:gd name="T46" fmla="*/ 22 w 106"/>
                <a:gd name="T47" fmla="*/ 58 h 85"/>
                <a:gd name="T48" fmla="*/ 17 w 106"/>
                <a:gd name="T49" fmla="*/ 65 h 85"/>
                <a:gd name="T50" fmla="*/ 13 w 106"/>
                <a:gd name="T51" fmla="*/ 74 h 85"/>
                <a:gd name="T52" fmla="*/ 10 w 106"/>
                <a:gd name="T53" fmla="*/ 84 h 85"/>
                <a:gd name="T54" fmla="*/ 10 w 106"/>
                <a:gd name="T55" fmla="*/ 85 h 85"/>
                <a:gd name="T56" fmla="*/ 12 w 106"/>
                <a:gd name="T57" fmla="*/ 85 h 85"/>
                <a:gd name="T58" fmla="*/ 17 w 106"/>
                <a:gd name="T59" fmla="*/ 85 h 85"/>
                <a:gd name="T60" fmla="*/ 23 w 106"/>
                <a:gd name="T61" fmla="*/ 85 h 85"/>
                <a:gd name="T62" fmla="*/ 30 w 106"/>
                <a:gd name="T63" fmla="*/ 70 h 85"/>
                <a:gd name="T64" fmla="*/ 37 w 106"/>
                <a:gd name="T65" fmla="*/ 55 h 85"/>
                <a:gd name="T66" fmla="*/ 43 w 106"/>
                <a:gd name="T67" fmla="*/ 50 h 85"/>
                <a:gd name="T68" fmla="*/ 49 w 106"/>
                <a:gd name="T69" fmla="*/ 45 h 85"/>
                <a:gd name="T70" fmla="*/ 56 w 106"/>
                <a:gd name="T71" fmla="*/ 41 h 85"/>
                <a:gd name="T72" fmla="*/ 66 w 106"/>
                <a:gd name="T73" fmla="*/ 38 h 85"/>
                <a:gd name="T74" fmla="*/ 66 w 106"/>
                <a:gd name="T75" fmla="*/ 40 h 85"/>
                <a:gd name="T76" fmla="*/ 66 w 106"/>
                <a:gd name="T77" fmla="*/ 41 h 85"/>
                <a:gd name="T78" fmla="*/ 67 w 106"/>
                <a:gd name="T79" fmla="*/ 48 h 85"/>
                <a:gd name="T80" fmla="*/ 66 w 106"/>
                <a:gd name="T81" fmla="*/ 54 h 85"/>
                <a:gd name="T82" fmla="*/ 65 w 106"/>
                <a:gd name="T83" fmla="*/ 60 h 85"/>
                <a:gd name="T84" fmla="*/ 63 w 106"/>
                <a:gd name="T85" fmla="*/ 65 h 85"/>
                <a:gd name="T86" fmla="*/ 70 w 106"/>
                <a:gd name="T87" fmla="*/ 65 h 85"/>
                <a:gd name="T88" fmla="*/ 77 w 106"/>
                <a:gd name="T89" fmla="*/ 67 h 85"/>
                <a:gd name="T90" fmla="*/ 85 w 106"/>
                <a:gd name="T91" fmla="*/ 58 h 85"/>
                <a:gd name="T92" fmla="*/ 92 w 106"/>
                <a:gd name="T93" fmla="*/ 48 h 85"/>
                <a:gd name="T94" fmla="*/ 97 w 106"/>
                <a:gd name="T95" fmla="*/ 51 h 85"/>
                <a:gd name="T96" fmla="*/ 105 w 106"/>
                <a:gd name="T97" fmla="*/ 50 h 85"/>
                <a:gd name="T98" fmla="*/ 106 w 106"/>
                <a:gd name="T99" fmla="*/ 48 h 85"/>
                <a:gd name="T100" fmla="*/ 106 w 106"/>
                <a:gd name="T101" fmla="*/ 47 h 85"/>
                <a:gd name="T102" fmla="*/ 87 w 106"/>
                <a:gd name="T103" fmla="*/ 35 h 85"/>
                <a:gd name="T104" fmla="*/ 70 w 106"/>
                <a:gd name="T105" fmla="*/ 25 h 85"/>
                <a:gd name="T106" fmla="*/ 72 w 106"/>
                <a:gd name="T107" fmla="*/ 20 h 85"/>
                <a:gd name="T108" fmla="*/ 73 w 106"/>
                <a:gd name="T109" fmla="*/ 15 h 85"/>
                <a:gd name="T110" fmla="*/ 66 w 106"/>
                <a:gd name="T111" fmla="*/ 8 h 85"/>
                <a:gd name="T112" fmla="*/ 59 w 106"/>
                <a:gd name="T113" fmla="*/ 3 h 85"/>
                <a:gd name="T114" fmla="*/ 52 w 106"/>
                <a:gd name="T115" fmla="*/ 1 h 85"/>
                <a:gd name="T116" fmla="*/ 43 w 106"/>
                <a:gd name="T117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" h="85">
                  <a:moveTo>
                    <a:pt x="43" y="0"/>
                  </a:moveTo>
                  <a:lnTo>
                    <a:pt x="39" y="3"/>
                  </a:lnTo>
                  <a:lnTo>
                    <a:pt x="33" y="7"/>
                  </a:lnTo>
                  <a:lnTo>
                    <a:pt x="26" y="8"/>
                  </a:lnTo>
                  <a:lnTo>
                    <a:pt x="20" y="11"/>
                  </a:lnTo>
                  <a:lnTo>
                    <a:pt x="15" y="14"/>
                  </a:lnTo>
                  <a:lnTo>
                    <a:pt x="9" y="17"/>
                  </a:lnTo>
                  <a:lnTo>
                    <a:pt x="5" y="21"/>
                  </a:lnTo>
                  <a:lnTo>
                    <a:pt x="0" y="27"/>
                  </a:lnTo>
                  <a:lnTo>
                    <a:pt x="2" y="28"/>
                  </a:lnTo>
                  <a:lnTo>
                    <a:pt x="2" y="30"/>
                  </a:lnTo>
                  <a:lnTo>
                    <a:pt x="10" y="28"/>
                  </a:lnTo>
                  <a:lnTo>
                    <a:pt x="17" y="27"/>
                  </a:lnTo>
                  <a:lnTo>
                    <a:pt x="22" y="23"/>
                  </a:lnTo>
                  <a:lnTo>
                    <a:pt x="29" y="20"/>
                  </a:lnTo>
                  <a:lnTo>
                    <a:pt x="45" y="25"/>
                  </a:lnTo>
                  <a:lnTo>
                    <a:pt x="63" y="31"/>
                  </a:lnTo>
                  <a:lnTo>
                    <a:pt x="62" y="33"/>
                  </a:lnTo>
                  <a:lnTo>
                    <a:pt x="62" y="34"/>
                  </a:lnTo>
                  <a:lnTo>
                    <a:pt x="50" y="37"/>
                  </a:lnTo>
                  <a:lnTo>
                    <a:pt x="42" y="41"/>
                  </a:lnTo>
                  <a:lnTo>
                    <a:pt x="33" y="45"/>
                  </a:lnTo>
                  <a:lnTo>
                    <a:pt x="27" y="51"/>
                  </a:lnTo>
                  <a:lnTo>
                    <a:pt x="22" y="58"/>
                  </a:lnTo>
                  <a:lnTo>
                    <a:pt x="17" y="65"/>
                  </a:lnTo>
                  <a:lnTo>
                    <a:pt x="13" y="74"/>
                  </a:lnTo>
                  <a:lnTo>
                    <a:pt x="10" y="84"/>
                  </a:lnTo>
                  <a:lnTo>
                    <a:pt x="10" y="85"/>
                  </a:lnTo>
                  <a:lnTo>
                    <a:pt x="12" y="85"/>
                  </a:lnTo>
                  <a:lnTo>
                    <a:pt x="17" y="85"/>
                  </a:lnTo>
                  <a:lnTo>
                    <a:pt x="23" y="85"/>
                  </a:lnTo>
                  <a:lnTo>
                    <a:pt x="30" y="70"/>
                  </a:lnTo>
                  <a:lnTo>
                    <a:pt x="37" y="55"/>
                  </a:lnTo>
                  <a:lnTo>
                    <a:pt x="43" y="50"/>
                  </a:lnTo>
                  <a:lnTo>
                    <a:pt x="49" y="45"/>
                  </a:lnTo>
                  <a:lnTo>
                    <a:pt x="56" y="41"/>
                  </a:lnTo>
                  <a:lnTo>
                    <a:pt x="66" y="38"/>
                  </a:lnTo>
                  <a:lnTo>
                    <a:pt x="66" y="40"/>
                  </a:lnTo>
                  <a:lnTo>
                    <a:pt x="66" y="41"/>
                  </a:lnTo>
                  <a:lnTo>
                    <a:pt x="67" y="48"/>
                  </a:lnTo>
                  <a:lnTo>
                    <a:pt x="66" y="54"/>
                  </a:lnTo>
                  <a:lnTo>
                    <a:pt x="65" y="60"/>
                  </a:lnTo>
                  <a:lnTo>
                    <a:pt x="63" y="65"/>
                  </a:lnTo>
                  <a:lnTo>
                    <a:pt x="70" y="65"/>
                  </a:lnTo>
                  <a:lnTo>
                    <a:pt x="77" y="67"/>
                  </a:lnTo>
                  <a:lnTo>
                    <a:pt x="85" y="58"/>
                  </a:lnTo>
                  <a:lnTo>
                    <a:pt x="92" y="48"/>
                  </a:lnTo>
                  <a:lnTo>
                    <a:pt x="97" y="51"/>
                  </a:lnTo>
                  <a:lnTo>
                    <a:pt x="105" y="50"/>
                  </a:lnTo>
                  <a:lnTo>
                    <a:pt x="106" y="48"/>
                  </a:lnTo>
                  <a:lnTo>
                    <a:pt x="106" y="47"/>
                  </a:lnTo>
                  <a:lnTo>
                    <a:pt x="87" y="35"/>
                  </a:lnTo>
                  <a:lnTo>
                    <a:pt x="70" y="25"/>
                  </a:lnTo>
                  <a:lnTo>
                    <a:pt x="72" y="20"/>
                  </a:lnTo>
                  <a:lnTo>
                    <a:pt x="73" y="15"/>
                  </a:lnTo>
                  <a:lnTo>
                    <a:pt x="66" y="8"/>
                  </a:lnTo>
                  <a:lnTo>
                    <a:pt x="59" y="3"/>
                  </a:lnTo>
                  <a:lnTo>
                    <a:pt x="52" y="1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4" name="Freeform 470"/>
            <p:cNvSpPr/>
            <p:nvPr/>
          </p:nvSpPr>
          <p:spPr bwMode="auto">
            <a:xfrm>
              <a:off x="4170" y="2701"/>
              <a:ext cx="157" cy="90"/>
            </a:xfrm>
            <a:custGeom>
              <a:avLst/>
              <a:gdLst>
                <a:gd name="T0" fmla="*/ 51 w 157"/>
                <a:gd name="T1" fmla="*/ 20 h 90"/>
                <a:gd name="T2" fmla="*/ 39 w 157"/>
                <a:gd name="T3" fmla="*/ 14 h 90"/>
                <a:gd name="T4" fmla="*/ 29 w 157"/>
                <a:gd name="T5" fmla="*/ 14 h 90"/>
                <a:gd name="T6" fmla="*/ 22 w 157"/>
                <a:gd name="T7" fmla="*/ 23 h 90"/>
                <a:gd name="T8" fmla="*/ 17 w 157"/>
                <a:gd name="T9" fmla="*/ 31 h 90"/>
                <a:gd name="T10" fmla="*/ 11 w 157"/>
                <a:gd name="T11" fmla="*/ 46 h 90"/>
                <a:gd name="T12" fmla="*/ 11 w 157"/>
                <a:gd name="T13" fmla="*/ 70 h 90"/>
                <a:gd name="T14" fmla="*/ 5 w 157"/>
                <a:gd name="T15" fmla="*/ 87 h 90"/>
                <a:gd name="T16" fmla="*/ 9 w 157"/>
                <a:gd name="T17" fmla="*/ 88 h 90"/>
                <a:gd name="T18" fmla="*/ 29 w 157"/>
                <a:gd name="T19" fmla="*/ 84 h 90"/>
                <a:gd name="T20" fmla="*/ 57 w 157"/>
                <a:gd name="T21" fmla="*/ 74 h 90"/>
                <a:gd name="T22" fmla="*/ 75 w 157"/>
                <a:gd name="T23" fmla="*/ 67 h 90"/>
                <a:gd name="T24" fmla="*/ 82 w 157"/>
                <a:gd name="T25" fmla="*/ 67 h 90"/>
                <a:gd name="T26" fmla="*/ 91 w 157"/>
                <a:gd name="T27" fmla="*/ 70 h 90"/>
                <a:gd name="T28" fmla="*/ 99 w 157"/>
                <a:gd name="T29" fmla="*/ 78 h 90"/>
                <a:gd name="T30" fmla="*/ 118 w 157"/>
                <a:gd name="T31" fmla="*/ 81 h 90"/>
                <a:gd name="T32" fmla="*/ 144 w 157"/>
                <a:gd name="T33" fmla="*/ 78 h 90"/>
                <a:gd name="T34" fmla="*/ 157 w 157"/>
                <a:gd name="T35" fmla="*/ 76 h 90"/>
                <a:gd name="T36" fmla="*/ 149 w 157"/>
                <a:gd name="T37" fmla="*/ 70 h 90"/>
                <a:gd name="T38" fmla="*/ 142 w 157"/>
                <a:gd name="T39" fmla="*/ 61 h 90"/>
                <a:gd name="T40" fmla="*/ 135 w 157"/>
                <a:gd name="T41" fmla="*/ 53 h 90"/>
                <a:gd name="T42" fmla="*/ 119 w 157"/>
                <a:gd name="T43" fmla="*/ 47 h 90"/>
                <a:gd name="T44" fmla="*/ 107 w 157"/>
                <a:gd name="T45" fmla="*/ 38 h 90"/>
                <a:gd name="T46" fmla="*/ 101 w 157"/>
                <a:gd name="T47" fmla="*/ 31 h 90"/>
                <a:gd name="T48" fmla="*/ 101 w 157"/>
                <a:gd name="T49" fmla="*/ 26 h 90"/>
                <a:gd name="T50" fmla="*/ 105 w 157"/>
                <a:gd name="T51" fmla="*/ 21 h 90"/>
                <a:gd name="T52" fmla="*/ 109 w 157"/>
                <a:gd name="T53" fmla="*/ 20 h 90"/>
                <a:gd name="T54" fmla="*/ 107 w 157"/>
                <a:gd name="T55" fmla="*/ 17 h 90"/>
                <a:gd name="T56" fmla="*/ 111 w 157"/>
                <a:gd name="T57" fmla="*/ 13 h 90"/>
                <a:gd name="T58" fmla="*/ 117 w 157"/>
                <a:gd name="T59" fmla="*/ 4 h 90"/>
                <a:gd name="T60" fmla="*/ 111 w 157"/>
                <a:gd name="T61" fmla="*/ 1 h 90"/>
                <a:gd name="T62" fmla="*/ 101 w 157"/>
                <a:gd name="T63" fmla="*/ 6 h 90"/>
                <a:gd name="T64" fmla="*/ 84 w 157"/>
                <a:gd name="T65" fmla="*/ 14 h 90"/>
                <a:gd name="T66" fmla="*/ 75 w 157"/>
                <a:gd name="T67" fmla="*/ 18 h 90"/>
                <a:gd name="T68" fmla="*/ 79 w 157"/>
                <a:gd name="T69" fmla="*/ 21 h 90"/>
                <a:gd name="T70" fmla="*/ 82 w 157"/>
                <a:gd name="T71" fmla="*/ 24 h 90"/>
                <a:gd name="T72" fmla="*/ 82 w 157"/>
                <a:gd name="T73" fmla="*/ 31 h 90"/>
                <a:gd name="T74" fmla="*/ 75 w 157"/>
                <a:gd name="T75" fmla="*/ 36 h 90"/>
                <a:gd name="T76" fmla="*/ 67 w 157"/>
                <a:gd name="T77" fmla="*/ 40 h 90"/>
                <a:gd name="T78" fmla="*/ 58 w 157"/>
                <a:gd name="T79" fmla="*/ 3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7" h="90">
                  <a:moveTo>
                    <a:pt x="58" y="23"/>
                  </a:moveTo>
                  <a:lnTo>
                    <a:pt x="51" y="20"/>
                  </a:lnTo>
                  <a:lnTo>
                    <a:pt x="42" y="16"/>
                  </a:lnTo>
                  <a:lnTo>
                    <a:pt x="39" y="14"/>
                  </a:lnTo>
                  <a:lnTo>
                    <a:pt x="35" y="13"/>
                  </a:lnTo>
                  <a:lnTo>
                    <a:pt x="29" y="14"/>
                  </a:lnTo>
                  <a:lnTo>
                    <a:pt x="24" y="16"/>
                  </a:lnTo>
                  <a:lnTo>
                    <a:pt x="22" y="23"/>
                  </a:lnTo>
                  <a:lnTo>
                    <a:pt x="21" y="28"/>
                  </a:lnTo>
                  <a:lnTo>
                    <a:pt x="17" y="31"/>
                  </a:lnTo>
                  <a:lnTo>
                    <a:pt x="11" y="33"/>
                  </a:lnTo>
                  <a:lnTo>
                    <a:pt x="11" y="46"/>
                  </a:lnTo>
                  <a:lnTo>
                    <a:pt x="11" y="57"/>
                  </a:lnTo>
                  <a:lnTo>
                    <a:pt x="11" y="70"/>
                  </a:lnTo>
                  <a:lnTo>
                    <a:pt x="11" y="84"/>
                  </a:lnTo>
                  <a:lnTo>
                    <a:pt x="5" y="87"/>
                  </a:lnTo>
                  <a:lnTo>
                    <a:pt x="0" y="90"/>
                  </a:lnTo>
                  <a:lnTo>
                    <a:pt x="9" y="88"/>
                  </a:lnTo>
                  <a:lnTo>
                    <a:pt x="19" y="87"/>
                  </a:lnTo>
                  <a:lnTo>
                    <a:pt x="29" y="84"/>
                  </a:lnTo>
                  <a:lnTo>
                    <a:pt x="38" y="81"/>
                  </a:lnTo>
                  <a:lnTo>
                    <a:pt x="57" y="74"/>
                  </a:lnTo>
                  <a:lnTo>
                    <a:pt x="74" y="67"/>
                  </a:lnTo>
                  <a:lnTo>
                    <a:pt x="75" y="67"/>
                  </a:lnTo>
                  <a:lnTo>
                    <a:pt x="77" y="67"/>
                  </a:lnTo>
                  <a:lnTo>
                    <a:pt x="82" y="67"/>
                  </a:lnTo>
                  <a:lnTo>
                    <a:pt x="87" y="68"/>
                  </a:lnTo>
                  <a:lnTo>
                    <a:pt x="91" y="70"/>
                  </a:lnTo>
                  <a:lnTo>
                    <a:pt x="94" y="73"/>
                  </a:lnTo>
                  <a:lnTo>
                    <a:pt x="99" y="78"/>
                  </a:lnTo>
                  <a:lnTo>
                    <a:pt x="107" y="81"/>
                  </a:lnTo>
                  <a:lnTo>
                    <a:pt x="118" y="81"/>
                  </a:lnTo>
                  <a:lnTo>
                    <a:pt x="131" y="80"/>
                  </a:lnTo>
                  <a:lnTo>
                    <a:pt x="144" y="78"/>
                  </a:lnTo>
                  <a:lnTo>
                    <a:pt x="157" y="77"/>
                  </a:lnTo>
                  <a:lnTo>
                    <a:pt x="157" y="76"/>
                  </a:lnTo>
                  <a:lnTo>
                    <a:pt x="157" y="73"/>
                  </a:lnTo>
                  <a:lnTo>
                    <a:pt x="149" y="70"/>
                  </a:lnTo>
                  <a:lnTo>
                    <a:pt x="145" y="67"/>
                  </a:lnTo>
                  <a:lnTo>
                    <a:pt x="142" y="61"/>
                  </a:lnTo>
                  <a:lnTo>
                    <a:pt x="141" y="54"/>
                  </a:lnTo>
                  <a:lnTo>
                    <a:pt x="135" y="53"/>
                  </a:lnTo>
                  <a:lnTo>
                    <a:pt x="128" y="50"/>
                  </a:lnTo>
                  <a:lnTo>
                    <a:pt x="119" y="47"/>
                  </a:lnTo>
                  <a:lnTo>
                    <a:pt x="112" y="43"/>
                  </a:lnTo>
                  <a:lnTo>
                    <a:pt x="107" y="38"/>
                  </a:lnTo>
                  <a:lnTo>
                    <a:pt x="102" y="34"/>
                  </a:lnTo>
                  <a:lnTo>
                    <a:pt x="101" y="31"/>
                  </a:lnTo>
                  <a:lnTo>
                    <a:pt x="101" y="28"/>
                  </a:lnTo>
                  <a:lnTo>
                    <a:pt x="101" y="26"/>
                  </a:lnTo>
                  <a:lnTo>
                    <a:pt x="102" y="23"/>
                  </a:lnTo>
                  <a:lnTo>
                    <a:pt x="105" y="21"/>
                  </a:lnTo>
                  <a:lnTo>
                    <a:pt x="109" y="20"/>
                  </a:lnTo>
                  <a:lnTo>
                    <a:pt x="109" y="20"/>
                  </a:lnTo>
                  <a:lnTo>
                    <a:pt x="109" y="18"/>
                  </a:lnTo>
                  <a:lnTo>
                    <a:pt x="107" y="17"/>
                  </a:lnTo>
                  <a:lnTo>
                    <a:pt x="104" y="16"/>
                  </a:lnTo>
                  <a:lnTo>
                    <a:pt x="111" y="13"/>
                  </a:lnTo>
                  <a:lnTo>
                    <a:pt x="118" y="7"/>
                  </a:lnTo>
                  <a:lnTo>
                    <a:pt x="117" y="4"/>
                  </a:lnTo>
                  <a:lnTo>
                    <a:pt x="115" y="3"/>
                  </a:lnTo>
                  <a:lnTo>
                    <a:pt x="111" y="1"/>
                  </a:lnTo>
                  <a:lnTo>
                    <a:pt x="108" y="0"/>
                  </a:lnTo>
                  <a:lnTo>
                    <a:pt x="101" y="6"/>
                  </a:lnTo>
                  <a:lnTo>
                    <a:pt x="92" y="10"/>
                  </a:lnTo>
                  <a:lnTo>
                    <a:pt x="84" y="14"/>
                  </a:lnTo>
                  <a:lnTo>
                    <a:pt x="74" y="17"/>
                  </a:lnTo>
                  <a:lnTo>
                    <a:pt x="75" y="18"/>
                  </a:lnTo>
                  <a:lnTo>
                    <a:pt x="75" y="20"/>
                  </a:lnTo>
                  <a:lnTo>
                    <a:pt x="79" y="21"/>
                  </a:lnTo>
                  <a:lnTo>
                    <a:pt x="81" y="23"/>
                  </a:lnTo>
                  <a:lnTo>
                    <a:pt x="82" y="24"/>
                  </a:lnTo>
                  <a:lnTo>
                    <a:pt x="84" y="28"/>
                  </a:lnTo>
                  <a:lnTo>
                    <a:pt x="82" y="31"/>
                  </a:lnTo>
                  <a:lnTo>
                    <a:pt x="81" y="33"/>
                  </a:lnTo>
                  <a:lnTo>
                    <a:pt x="75" y="36"/>
                  </a:lnTo>
                  <a:lnTo>
                    <a:pt x="71" y="38"/>
                  </a:lnTo>
                  <a:lnTo>
                    <a:pt x="67" y="40"/>
                  </a:lnTo>
                  <a:lnTo>
                    <a:pt x="59" y="40"/>
                  </a:lnTo>
                  <a:lnTo>
                    <a:pt x="58" y="31"/>
                  </a:lnTo>
                  <a:lnTo>
                    <a:pt x="58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5" name="Freeform 471"/>
            <p:cNvSpPr/>
            <p:nvPr/>
          </p:nvSpPr>
          <p:spPr bwMode="auto">
            <a:xfrm>
              <a:off x="4365" y="2705"/>
              <a:ext cx="97" cy="132"/>
            </a:xfrm>
            <a:custGeom>
              <a:avLst/>
              <a:gdLst>
                <a:gd name="T0" fmla="*/ 43 w 97"/>
                <a:gd name="T1" fmla="*/ 24 h 132"/>
                <a:gd name="T2" fmla="*/ 53 w 97"/>
                <a:gd name="T3" fmla="*/ 24 h 132"/>
                <a:gd name="T4" fmla="*/ 61 w 97"/>
                <a:gd name="T5" fmla="*/ 23 h 132"/>
                <a:gd name="T6" fmla="*/ 61 w 97"/>
                <a:gd name="T7" fmla="*/ 14 h 132"/>
                <a:gd name="T8" fmla="*/ 60 w 97"/>
                <a:gd name="T9" fmla="*/ 4 h 132"/>
                <a:gd name="T10" fmla="*/ 56 w 97"/>
                <a:gd name="T11" fmla="*/ 2 h 132"/>
                <a:gd name="T12" fmla="*/ 52 w 97"/>
                <a:gd name="T13" fmla="*/ 0 h 132"/>
                <a:gd name="T14" fmla="*/ 37 w 97"/>
                <a:gd name="T15" fmla="*/ 6 h 132"/>
                <a:gd name="T16" fmla="*/ 23 w 97"/>
                <a:gd name="T17" fmla="*/ 12 h 132"/>
                <a:gd name="T18" fmla="*/ 17 w 97"/>
                <a:gd name="T19" fmla="*/ 14 h 132"/>
                <a:gd name="T20" fmla="*/ 12 w 97"/>
                <a:gd name="T21" fmla="*/ 17 h 132"/>
                <a:gd name="T22" fmla="*/ 6 w 97"/>
                <a:gd name="T23" fmla="*/ 22 h 132"/>
                <a:gd name="T24" fmla="*/ 0 w 97"/>
                <a:gd name="T25" fmla="*/ 27 h 132"/>
                <a:gd name="T26" fmla="*/ 2 w 97"/>
                <a:gd name="T27" fmla="*/ 33 h 132"/>
                <a:gd name="T28" fmla="*/ 3 w 97"/>
                <a:gd name="T29" fmla="*/ 36 h 132"/>
                <a:gd name="T30" fmla="*/ 6 w 97"/>
                <a:gd name="T31" fmla="*/ 37 h 132"/>
                <a:gd name="T32" fmla="*/ 7 w 97"/>
                <a:gd name="T33" fmla="*/ 40 h 132"/>
                <a:gd name="T34" fmla="*/ 13 w 97"/>
                <a:gd name="T35" fmla="*/ 43 h 132"/>
                <a:gd name="T36" fmla="*/ 19 w 97"/>
                <a:gd name="T37" fmla="*/ 47 h 132"/>
                <a:gd name="T38" fmla="*/ 24 w 97"/>
                <a:gd name="T39" fmla="*/ 59 h 132"/>
                <a:gd name="T40" fmla="*/ 27 w 97"/>
                <a:gd name="T41" fmla="*/ 67 h 132"/>
                <a:gd name="T42" fmla="*/ 30 w 97"/>
                <a:gd name="T43" fmla="*/ 72 h 132"/>
                <a:gd name="T44" fmla="*/ 34 w 97"/>
                <a:gd name="T45" fmla="*/ 76 h 132"/>
                <a:gd name="T46" fmla="*/ 42 w 97"/>
                <a:gd name="T47" fmla="*/ 79 h 132"/>
                <a:gd name="T48" fmla="*/ 52 w 97"/>
                <a:gd name="T49" fmla="*/ 82 h 132"/>
                <a:gd name="T50" fmla="*/ 49 w 97"/>
                <a:gd name="T51" fmla="*/ 87 h 132"/>
                <a:gd name="T52" fmla="*/ 44 w 97"/>
                <a:gd name="T53" fmla="*/ 90 h 132"/>
                <a:gd name="T54" fmla="*/ 39 w 97"/>
                <a:gd name="T55" fmla="*/ 93 h 132"/>
                <a:gd name="T56" fmla="*/ 33 w 97"/>
                <a:gd name="T57" fmla="*/ 96 h 132"/>
                <a:gd name="T58" fmla="*/ 33 w 97"/>
                <a:gd name="T59" fmla="*/ 100 h 132"/>
                <a:gd name="T60" fmla="*/ 33 w 97"/>
                <a:gd name="T61" fmla="*/ 104 h 132"/>
                <a:gd name="T62" fmla="*/ 39 w 97"/>
                <a:gd name="T63" fmla="*/ 112 h 132"/>
                <a:gd name="T64" fmla="*/ 43 w 97"/>
                <a:gd name="T65" fmla="*/ 117 h 132"/>
                <a:gd name="T66" fmla="*/ 49 w 97"/>
                <a:gd name="T67" fmla="*/ 122 h 132"/>
                <a:gd name="T68" fmla="*/ 54 w 97"/>
                <a:gd name="T69" fmla="*/ 126 h 132"/>
                <a:gd name="T70" fmla="*/ 61 w 97"/>
                <a:gd name="T71" fmla="*/ 129 h 132"/>
                <a:gd name="T72" fmla="*/ 70 w 97"/>
                <a:gd name="T73" fmla="*/ 132 h 132"/>
                <a:gd name="T74" fmla="*/ 80 w 97"/>
                <a:gd name="T75" fmla="*/ 132 h 132"/>
                <a:gd name="T76" fmla="*/ 93 w 97"/>
                <a:gd name="T77" fmla="*/ 132 h 132"/>
                <a:gd name="T78" fmla="*/ 96 w 97"/>
                <a:gd name="T79" fmla="*/ 129 h 132"/>
                <a:gd name="T80" fmla="*/ 97 w 97"/>
                <a:gd name="T81" fmla="*/ 126 h 132"/>
                <a:gd name="T82" fmla="*/ 96 w 97"/>
                <a:gd name="T83" fmla="*/ 124 h 132"/>
                <a:gd name="T84" fmla="*/ 94 w 97"/>
                <a:gd name="T85" fmla="*/ 122 h 132"/>
                <a:gd name="T86" fmla="*/ 90 w 97"/>
                <a:gd name="T87" fmla="*/ 120 h 132"/>
                <a:gd name="T88" fmla="*/ 84 w 97"/>
                <a:gd name="T89" fmla="*/ 119 h 132"/>
                <a:gd name="T90" fmla="*/ 83 w 97"/>
                <a:gd name="T91" fmla="*/ 104 h 132"/>
                <a:gd name="T92" fmla="*/ 80 w 97"/>
                <a:gd name="T93" fmla="*/ 90 h 132"/>
                <a:gd name="T94" fmla="*/ 76 w 97"/>
                <a:gd name="T95" fmla="*/ 80 h 132"/>
                <a:gd name="T96" fmla="*/ 70 w 97"/>
                <a:gd name="T97" fmla="*/ 70 h 132"/>
                <a:gd name="T98" fmla="*/ 57 w 97"/>
                <a:gd name="T99" fmla="*/ 53 h 132"/>
                <a:gd name="T100" fmla="*/ 43 w 97"/>
                <a:gd name="T101" fmla="*/ 36 h 132"/>
                <a:gd name="T102" fmla="*/ 43 w 97"/>
                <a:gd name="T103" fmla="*/ 30 h 132"/>
                <a:gd name="T104" fmla="*/ 43 w 97"/>
                <a:gd name="T105" fmla="*/ 2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" h="132">
                  <a:moveTo>
                    <a:pt x="43" y="24"/>
                  </a:moveTo>
                  <a:lnTo>
                    <a:pt x="53" y="24"/>
                  </a:lnTo>
                  <a:lnTo>
                    <a:pt x="61" y="23"/>
                  </a:lnTo>
                  <a:lnTo>
                    <a:pt x="61" y="14"/>
                  </a:lnTo>
                  <a:lnTo>
                    <a:pt x="60" y="4"/>
                  </a:lnTo>
                  <a:lnTo>
                    <a:pt x="56" y="2"/>
                  </a:lnTo>
                  <a:lnTo>
                    <a:pt x="52" y="0"/>
                  </a:lnTo>
                  <a:lnTo>
                    <a:pt x="37" y="6"/>
                  </a:lnTo>
                  <a:lnTo>
                    <a:pt x="23" y="12"/>
                  </a:lnTo>
                  <a:lnTo>
                    <a:pt x="17" y="14"/>
                  </a:lnTo>
                  <a:lnTo>
                    <a:pt x="12" y="17"/>
                  </a:lnTo>
                  <a:lnTo>
                    <a:pt x="6" y="22"/>
                  </a:lnTo>
                  <a:lnTo>
                    <a:pt x="0" y="27"/>
                  </a:lnTo>
                  <a:lnTo>
                    <a:pt x="2" y="33"/>
                  </a:lnTo>
                  <a:lnTo>
                    <a:pt x="3" y="36"/>
                  </a:lnTo>
                  <a:lnTo>
                    <a:pt x="6" y="37"/>
                  </a:lnTo>
                  <a:lnTo>
                    <a:pt x="7" y="40"/>
                  </a:lnTo>
                  <a:lnTo>
                    <a:pt x="13" y="43"/>
                  </a:lnTo>
                  <a:lnTo>
                    <a:pt x="19" y="47"/>
                  </a:lnTo>
                  <a:lnTo>
                    <a:pt x="24" y="59"/>
                  </a:lnTo>
                  <a:lnTo>
                    <a:pt x="27" y="67"/>
                  </a:lnTo>
                  <a:lnTo>
                    <a:pt x="30" y="72"/>
                  </a:lnTo>
                  <a:lnTo>
                    <a:pt x="34" y="76"/>
                  </a:lnTo>
                  <a:lnTo>
                    <a:pt x="42" y="79"/>
                  </a:lnTo>
                  <a:lnTo>
                    <a:pt x="52" y="82"/>
                  </a:lnTo>
                  <a:lnTo>
                    <a:pt x="49" y="87"/>
                  </a:lnTo>
                  <a:lnTo>
                    <a:pt x="44" y="90"/>
                  </a:lnTo>
                  <a:lnTo>
                    <a:pt x="39" y="93"/>
                  </a:lnTo>
                  <a:lnTo>
                    <a:pt x="33" y="96"/>
                  </a:lnTo>
                  <a:lnTo>
                    <a:pt x="33" y="100"/>
                  </a:lnTo>
                  <a:lnTo>
                    <a:pt x="33" y="104"/>
                  </a:lnTo>
                  <a:lnTo>
                    <a:pt x="39" y="112"/>
                  </a:lnTo>
                  <a:lnTo>
                    <a:pt x="43" y="117"/>
                  </a:lnTo>
                  <a:lnTo>
                    <a:pt x="49" y="122"/>
                  </a:lnTo>
                  <a:lnTo>
                    <a:pt x="54" y="126"/>
                  </a:lnTo>
                  <a:lnTo>
                    <a:pt x="61" y="129"/>
                  </a:lnTo>
                  <a:lnTo>
                    <a:pt x="70" y="132"/>
                  </a:lnTo>
                  <a:lnTo>
                    <a:pt x="80" y="132"/>
                  </a:lnTo>
                  <a:lnTo>
                    <a:pt x="93" y="132"/>
                  </a:lnTo>
                  <a:lnTo>
                    <a:pt x="96" y="129"/>
                  </a:lnTo>
                  <a:lnTo>
                    <a:pt x="97" y="126"/>
                  </a:lnTo>
                  <a:lnTo>
                    <a:pt x="96" y="124"/>
                  </a:lnTo>
                  <a:lnTo>
                    <a:pt x="94" y="122"/>
                  </a:lnTo>
                  <a:lnTo>
                    <a:pt x="90" y="120"/>
                  </a:lnTo>
                  <a:lnTo>
                    <a:pt x="84" y="119"/>
                  </a:lnTo>
                  <a:lnTo>
                    <a:pt x="83" y="104"/>
                  </a:lnTo>
                  <a:lnTo>
                    <a:pt x="80" y="90"/>
                  </a:lnTo>
                  <a:lnTo>
                    <a:pt x="76" y="80"/>
                  </a:lnTo>
                  <a:lnTo>
                    <a:pt x="70" y="70"/>
                  </a:lnTo>
                  <a:lnTo>
                    <a:pt x="57" y="53"/>
                  </a:lnTo>
                  <a:lnTo>
                    <a:pt x="43" y="36"/>
                  </a:lnTo>
                  <a:lnTo>
                    <a:pt x="43" y="30"/>
                  </a:lnTo>
                  <a:lnTo>
                    <a:pt x="43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6" name="Freeform 472"/>
            <p:cNvSpPr/>
            <p:nvPr/>
          </p:nvSpPr>
          <p:spPr bwMode="auto">
            <a:xfrm>
              <a:off x="3834" y="2725"/>
              <a:ext cx="443" cy="191"/>
            </a:xfrm>
            <a:custGeom>
              <a:avLst/>
              <a:gdLst>
                <a:gd name="T0" fmla="*/ 97 w 443"/>
                <a:gd name="T1" fmla="*/ 37 h 191"/>
                <a:gd name="T2" fmla="*/ 66 w 443"/>
                <a:gd name="T3" fmla="*/ 60 h 191"/>
                <a:gd name="T4" fmla="*/ 56 w 443"/>
                <a:gd name="T5" fmla="*/ 79 h 191"/>
                <a:gd name="T6" fmla="*/ 44 w 443"/>
                <a:gd name="T7" fmla="*/ 100 h 191"/>
                <a:gd name="T8" fmla="*/ 23 w 443"/>
                <a:gd name="T9" fmla="*/ 112 h 191"/>
                <a:gd name="T10" fmla="*/ 1 w 443"/>
                <a:gd name="T11" fmla="*/ 122 h 191"/>
                <a:gd name="T12" fmla="*/ 1 w 443"/>
                <a:gd name="T13" fmla="*/ 130 h 191"/>
                <a:gd name="T14" fmla="*/ 34 w 443"/>
                <a:gd name="T15" fmla="*/ 126 h 191"/>
                <a:gd name="T16" fmla="*/ 70 w 443"/>
                <a:gd name="T17" fmla="*/ 113 h 191"/>
                <a:gd name="T18" fmla="*/ 108 w 443"/>
                <a:gd name="T19" fmla="*/ 113 h 191"/>
                <a:gd name="T20" fmla="*/ 140 w 443"/>
                <a:gd name="T21" fmla="*/ 106 h 191"/>
                <a:gd name="T22" fmla="*/ 157 w 443"/>
                <a:gd name="T23" fmla="*/ 104 h 191"/>
                <a:gd name="T24" fmla="*/ 167 w 443"/>
                <a:gd name="T25" fmla="*/ 107 h 191"/>
                <a:gd name="T26" fmla="*/ 177 w 443"/>
                <a:gd name="T27" fmla="*/ 147 h 191"/>
                <a:gd name="T28" fmla="*/ 206 w 443"/>
                <a:gd name="T29" fmla="*/ 164 h 191"/>
                <a:gd name="T30" fmla="*/ 231 w 443"/>
                <a:gd name="T31" fmla="*/ 182 h 191"/>
                <a:gd name="T32" fmla="*/ 264 w 443"/>
                <a:gd name="T33" fmla="*/ 191 h 191"/>
                <a:gd name="T34" fmla="*/ 278 w 443"/>
                <a:gd name="T35" fmla="*/ 163 h 191"/>
                <a:gd name="T36" fmla="*/ 291 w 443"/>
                <a:gd name="T37" fmla="*/ 162 h 191"/>
                <a:gd name="T38" fmla="*/ 324 w 443"/>
                <a:gd name="T39" fmla="*/ 173 h 191"/>
                <a:gd name="T40" fmla="*/ 371 w 443"/>
                <a:gd name="T41" fmla="*/ 187 h 191"/>
                <a:gd name="T42" fmla="*/ 398 w 443"/>
                <a:gd name="T43" fmla="*/ 177 h 191"/>
                <a:gd name="T44" fmla="*/ 417 w 443"/>
                <a:gd name="T45" fmla="*/ 180 h 191"/>
                <a:gd name="T46" fmla="*/ 435 w 443"/>
                <a:gd name="T47" fmla="*/ 184 h 191"/>
                <a:gd name="T48" fmla="*/ 431 w 443"/>
                <a:gd name="T49" fmla="*/ 163 h 191"/>
                <a:gd name="T50" fmla="*/ 437 w 443"/>
                <a:gd name="T51" fmla="*/ 127 h 191"/>
                <a:gd name="T52" fmla="*/ 438 w 443"/>
                <a:gd name="T53" fmla="*/ 109 h 191"/>
                <a:gd name="T54" fmla="*/ 393 w 443"/>
                <a:gd name="T55" fmla="*/ 117 h 191"/>
                <a:gd name="T56" fmla="*/ 373 w 443"/>
                <a:gd name="T57" fmla="*/ 116 h 191"/>
                <a:gd name="T58" fmla="*/ 357 w 443"/>
                <a:gd name="T59" fmla="*/ 112 h 191"/>
                <a:gd name="T60" fmla="*/ 344 w 443"/>
                <a:gd name="T61" fmla="*/ 99 h 191"/>
                <a:gd name="T62" fmla="*/ 310 w 443"/>
                <a:gd name="T63" fmla="*/ 60 h 191"/>
                <a:gd name="T64" fmla="*/ 290 w 443"/>
                <a:gd name="T65" fmla="*/ 64 h 191"/>
                <a:gd name="T66" fmla="*/ 293 w 443"/>
                <a:gd name="T67" fmla="*/ 77 h 191"/>
                <a:gd name="T68" fmla="*/ 304 w 443"/>
                <a:gd name="T69" fmla="*/ 100 h 191"/>
                <a:gd name="T70" fmla="*/ 288 w 443"/>
                <a:gd name="T71" fmla="*/ 107 h 191"/>
                <a:gd name="T72" fmla="*/ 258 w 443"/>
                <a:gd name="T73" fmla="*/ 72 h 191"/>
                <a:gd name="T74" fmla="*/ 243 w 443"/>
                <a:gd name="T75" fmla="*/ 39 h 191"/>
                <a:gd name="T76" fmla="*/ 200 w 443"/>
                <a:gd name="T77" fmla="*/ 0 h 191"/>
                <a:gd name="T78" fmla="*/ 188 w 443"/>
                <a:gd name="T79" fmla="*/ 4 h 191"/>
                <a:gd name="T80" fmla="*/ 187 w 443"/>
                <a:gd name="T81" fmla="*/ 14 h 191"/>
                <a:gd name="T82" fmla="*/ 207 w 443"/>
                <a:gd name="T83" fmla="*/ 36 h 191"/>
                <a:gd name="T84" fmla="*/ 247 w 443"/>
                <a:gd name="T85" fmla="*/ 69 h 191"/>
                <a:gd name="T86" fmla="*/ 243 w 443"/>
                <a:gd name="T87" fmla="*/ 70 h 191"/>
                <a:gd name="T88" fmla="*/ 233 w 443"/>
                <a:gd name="T89" fmla="*/ 66 h 191"/>
                <a:gd name="T90" fmla="*/ 233 w 443"/>
                <a:gd name="T91" fmla="*/ 82 h 191"/>
                <a:gd name="T92" fmla="*/ 213 w 443"/>
                <a:gd name="T93" fmla="*/ 96 h 191"/>
                <a:gd name="T94" fmla="*/ 200 w 443"/>
                <a:gd name="T95" fmla="*/ 106 h 191"/>
                <a:gd name="T96" fmla="*/ 208 w 443"/>
                <a:gd name="T97" fmla="*/ 93 h 191"/>
                <a:gd name="T98" fmla="*/ 221 w 443"/>
                <a:gd name="T99" fmla="*/ 89 h 191"/>
                <a:gd name="T100" fmla="*/ 224 w 443"/>
                <a:gd name="T101" fmla="*/ 73 h 191"/>
                <a:gd name="T102" fmla="*/ 196 w 443"/>
                <a:gd name="T103" fmla="*/ 57 h 191"/>
                <a:gd name="T104" fmla="*/ 160 w 443"/>
                <a:gd name="T105" fmla="*/ 22 h 191"/>
                <a:gd name="T106" fmla="*/ 146 w 443"/>
                <a:gd name="T107" fmla="*/ 24 h 191"/>
                <a:gd name="T108" fmla="*/ 133 w 443"/>
                <a:gd name="T109" fmla="*/ 33 h 191"/>
                <a:gd name="T110" fmla="*/ 118 w 443"/>
                <a:gd name="T111" fmla="*/ 33 h 191"/>
                <a:gd name="T112" fmla="*/ 97 w 443"/>
                <a:gd name="T113" fmla="*/ 2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3" h="191">
                  <a:moveTo>
                    <a:pt x="97" y="24"/>
                  </a:moveTo>
                  <a:lnTo>
                    <a:pt x="97" y="30"/>
                  </a:lnTo>
                  <a:lnTo>
                    <a:pt x="97" y="37"/>
                  </a:lnTo>
                  <a:lnTo>
                    <a:pt x="87" y="46"/>
                  </a:lnTo>
                  <a:lnTo>
                    <a:pt x="77" y="53"/>
                  </a:lnTo>
                  <a:lnTo>
                    <a:pt x="66" y="60"/>
                  </a:lnTo>
                  <a:lnTo>
                    <a:pt x="51" y="66"/>
                  </a:lnTo>
                  <a:lnTo>
                    <a:pt x="54" y="72"/>
                  </a:lnTo>
                  <a:lnTo>
                    <a:pt x="56" y="79"/>
                  </a:lnTo>
                  <a:lnTo>
                    <a:pt x="57" y="84"/>
                  </a:lnTo>
                  <a:lnTo>
                    <a:pt x="54" y="92"/>
                  </a:lnTo>
                  <a:lnTo>
                    <a:pt x="44" y="100"/>
                  </a:lnTo>
                  <a:lnTo>
                    <a:pt x="34" y="107"/>
                  </a:lnTo>
                  <a:lnTo>
                    <a:pt x="29" y="110"/>
                  </a:lnTo>
                  <a:lnTo>
                    <a:pt x="23" y="112"/>
                  </a:lnTo>
                  <a:lnTo>
                    <a:pt x="13" y="113"/>
                  </a:lnTo>
                  <a:lnTo>
                    <a:pt x="1" y="113"/>
                  </a:lnTo>
                  <a:lnTo>
                    <a:pt x="1" y="122"/>
                  </a:lnTo>
                  <a:lnTo>
                    <a:pt x="0" y="129"/>
                  </a:lnTo>
                  <a:lnTo>
                    <a:pt x="1" y="129"/>
                  </a:lnTo>
                  <a:lnTo>
                    <a:pt x="1" y="130"/>
                  </a:lnTo>
                  <a:lnTo>
                    <a:pt x="14" y="129"/>
                  </a:lnTo>
                  <a:lnTo>
                    <a:pt x="26" y="129"/>
                  </a:lnTo>
                  <a:lnTo>
                    <a:pt x="34" y="126"/>
                  </a:lnTo>
                  <a:lnTo>
                    <a:pt x="41" y="124"/>
                  </a:lnTo>
                  <a:lnTo>
                    <a:pt x="54" y="119"/>
                  </a:lnTo>
                  <a:lnTo>
                    <a:pt x="70" y="113"/>
                  </a:lnTo>
                  <a:lnTo>
                    <a:pt x="83" y="113"/>
                  </a:lnTo>
                  <a:lnTo>
                    <a:pt x="96" y="113"/>
                  </a:lnTo>
                  <a:lnTo>
                    <a:pt x="108" y="113"/>
                  </a:lnTo>
                  <a:lnTo>
                    <a:pt x="121" y="112"/>
                  </a:lnTo>
                  <a:lnTo>
                    <a:pt x="130" y="110"/>
                  </a:lnTo>
                  <a:lnTo>
                    <a:pt x="140" y="106"/>
                  </a:lnTo>
                  <a:lnTo>
                    <a:pt x="146" y="104"/>
                  </a:lnTo>
                  <a:lnTo>
                    <a:pt x="151" y="104"/>
                  </a:lnTo>
                  <a:lnTo>
                    <a:pt x="157" y="104"/>
                  </a:lnTo>
                  <a:lnTo>
                    <a:pt x="161" y="104"/>
                  </a:lnTo>
                  <a:lnTo>
                    <a:pt x="164" y="106"/>
                  </a:lnTo>
                  <a:lnTo>
                    <a:pt x="167" y="107"/>
                  </a:lnTo>
                  <a:lnTo>
                    <a:pt x="168" y="122"/>
                  </a:lnTo>
                  <a:lnTo>
                    <a:pt x="173" y="136"/>
                  </a:lnTo>
                  <a:lnTo>
                    <a:pt x="177" y="147"/>
                  </a:lnTo>
                  <a:lnTo>
                    <a:pt x="183" y="157"/>
                  </a:lnTo>
                  <a:lnTo>
                    <a:pt x="196" y="160"/>
                  </a:lnTo>
                  <a:lnTo>
                    <a:pt x="206" y="164"/>
                  </a:lnTo>
                  <a:lnTo>
                    <a:pt x="214" y="170"/>
                  </a:lnTo>
                  <a:lnTo>
                    <a:pt x="223" y="176"/>
                  </a:lnTo>
                  <a:lnTo>
                    <a:pt x="231" y="182"/>
                  </a:lnTo>
                  <a:lnTo>
                    <a:pt x="241" y="186"/>
                  </a:lnTo>
                  <a:lnTo>
                    <a:pt x="251" y="190"/>
                  </a:lnTo>
                  <a:lnTo>
                    <a:pt x="264" y="191"/>
                  </a:lnTo>
                  <a:lnTo>
                    <a:pt x="268" y="177"/>
                  </a:lnTo>
                  <a:lnTo>
                    <a:pt x="273" y="164"/>
                  </a:lnTo>
                  <a:lnTo>
                    <a:pt x="278" y="163"/>
                  </a:lnTo>
                  <a:lnTo>
                    <a:pt x="283" y="162"/>
                  </a:lnTo>
                  <a:lnTo>
                    <a:pt x="287" y="162"/>
                  </a:lnTo>
                  <a:lnTo>
                    <a:pt x="291" y="162"/>
                  </a:lnTo>
                  <a:lnTo>
                    <a:pt x="301" y="164"/>
                  </a:lnTo>
                  <a:lnTo>
                    <a:pt x="310" y="167"/>
                  </a:lnTo>
                  <a:lnTo>
                    <a:pt x="324" y="173"/>
                  </a:lnTo>
                  <a:lnTo>
                    <a:pt x="340" y="177"/>
                  </a:lnTo>
                  <a:lnTo>
                    <a:pt x="355" y="182"/>
                  </a:lnTo>
                  <a:lnTo>
                    <a:pt x="371" y="187"/>
                  </a:lnTo>
                  <a:lnTo>
                    <a:pt x="381" y="183"/>
                  </a:lnTo>
                  <a:lnTo>
                    <a:pt x="391" y="179"/>
                  </a:lnTo>
                  <a:lnTo>
                    <a:pt x="398" y="177"/>
                  </a:lnTo>
                  <a:lnTo>
                    <a:pt x="404" y="177"/>
                  </a:lnTo>
                  <a:lnTo>
                    <a:pt x="411" y="177"/>
                  </a:lnTo>
                  <a:lnTo>
                    <a:pt x="417" y="180"/>
                  </a:lnTo>
                  <a:lnTo>
                    <a:pt x="427" y="184"/>
                  </a:lnTo>
                  <a:lnTo>
                    <a:pt x="435" y="189"/>
                  </a:lnTo>
                  <a:lnTo>
                    <a:pt x="435" y="184"/>
                  </a:lnTo>
                  <a:lnTo>
                    <a:pt x="435" y="180"/>
                  </a:lnTo>
                  <a:lnTo>
                    <a:pt x="433" y="172"/>
                  </a:lnTo>
                  <a:lnTo>
                    <a:pt x="431" y="163"/>
                  </a:lnTo>
                  <a:lnTo>
                    <a:pt x="431" y="154"/>
                  </a:lnTo>
                  <a:lnTo>
                    <a:pt x="433" y="144"/>
                  </a:lnTo>
                  <a:lnTo>
                    <a:pt x="437" y="127"/>
                  </a:lnTo>
                  <a:lnTo>
                    <a:pt x="443" y="112"/>
                  </a:lnTo>
                  <a:lnTo>
                    <a:pt x="440" y="110"/>
                  </a:lnTo>
                  <a:lnTo>
                    <a:pt x="438" y="109"/>
                  </a:lnTo>
                  <a:lnTo>
                    <a:pt x="420" y="116"/>
                  </a:lnTo>
                  <a:lnTo>
                    <a:pt x="403" y="123"/>
                  </a:lnTo>
                  <a:lnTo>
                    <a:pt x="393" y="117"/>
                  </a:lnTo>
                  <a:lnTo>
                    <a:pt x="384" y="110"/>
                  </a:lnTo>
                  <a:lnTo>
                    <a:pt x="378" y="114"/>
                  </a:lnTo>
                  <a:lnTo>
                    <a:pt x="373" y="116"/>
                  </a:lnTo>
                  <a:lnTo>
                    <a:pt x="367" y="116"/>
                  </a:lnTo>
                  <a:lnTo>
                    <a:pt x="363" y="114"/>
                  </a:lnTo>
                  <a:lnTo>
                    <a:pt x="357" y="112"/>
                  </a:lnTo>
                  <a:lnTo>
                    <a:pt x="353" y="109"/>
                  </a:lnTo>
                  <a:lnTo>
                    <a:pt x="348" y="104"/>
                  </a:lnTo>
                  <a:lnTo>
                    <a:pt x="344" y="99"/>
                  </a:lnTo>
                  <a:lnTo>
                    <a:pt x="330" y="74"/>
                  </a:lnTo>
                  <a:lnTo>
                    <a:pt x="316" y="56"/>
                  </a:lnTo>
                  <a:lnTo>
                    <a:pt x="310" y="60"/>
                  </a:lnTo>
                  <a:lnTo>
                    <a:pt x="304" y="63"/>
                  </a:lnTo>
                  <a:lnTo>
                    <a:pt x="298" y="63"/>
                  </a:lnTo>
                  <a:lnTo>
                    <a:pt x="290" y="64"/>
                  </a:lnTo>
                  <a:lnTo>
                    <a:pt x="288" y="67"/>
                  </a:lnTo>
                  <a:lnTo>
                    <a:pt x="288" y="72"/>
                  </a:lnTo>
                  <a:lnTo>
                    <a:pt x="293" y="77"/>
                  </a:lnTo>
                  <a:lnTo>
                    <a:pt x="298" y="84"/>
                  </a:lnTo>
                  <a:lnTo>
                    <a:pt x="301" y="92"/>
                  </a:lnTo>
                  <a:lnTo>
                    <a:pt x="304" y="100"/>
                  </a:lnTo>
                  <a:lnTo>
                    <a:pt x="300" y="107"/>
                  </a:lnTo>
                  <a:lnTo>
                    <a:pt x="297" y="114"/>
                  </a:lnTo>
                  <a:lnTo>
                    <a:pt x="288" y="107"/>
                  </a:lnTo>
                  <a:lnTo>
                    <a:pt x="277" y="93"/>
                  </a:lnTo>
                  <a:lnTo>
                    <a:pt x="264" y="80"/>
                  </a:lnTo>
                  <a:lnTo>
                    <a:pt x="258" y="72"/>
                  </a:lnTo>
                  <a:lnTo>
                    <a:pt x="258" y="59"/>
                  </a:lnTo>
                  <a:lnTo>
                    <a:pt x="257" y="46"/>
                  </a:lnTo>
                  <a:lnTo>
                    <a:pt x="243" y="39"/>
                  </a:lnTo>
                  <a:lnTo>
                    <a:pt x="228" y="30"/>
                  </a:lnTo>
                  <a:lnTo>
                    <a:pt x="214" y="16"/>
                  </a:lnTo>
                  <a:lnTo>
                    <a:pt x="200" y="0"/>
                  </a:lnTo>
                  <a:lnTo>
                    <a:pt x="194" y="2"/>
                  </a:lnTo>
                  <a:lnTo>
                    <a:pt x="190" y="2"/>
                  </a:lnTo>
                  <a:lnTo>
                    <a:pt x="188" y="4"/>
                  </a:lnTo>
                  <a:lnTo>
                    <a:pt x="186" y="6"/>
                  </a:lnTo>
                  <a:lnTo>
                    <a:pt x="186" y="10"/>
                  </a:lnTo>
                  <a:lnTo>
                    <a:pt x="187" y="14"/>
                  </a:lnTo>
                  <a:lnTo>
                    <a:pt x="193" y="22"/>
                  </a:lnTo>
                  <a:lnTo>
                    <a:pt x="198" y="29"/>
                  </a:lnTo>
                  <a:lnTo>
                    <a:pt x="207" y="36"/>
                  </a:lnTo>
                  <a:lnTo>
                    <a:pt x="216" y="43"/>
                  </a:lnTo>
                  <a:lnTo>
                    <a:pt x="233" y="54"/>
                  </a:lnTo>
                  <a:lnTo>
                    <a:pt x="247" y="69"/>
                  </a:lnTo>
                  <a:lnTo>
                    <a:pt x="247" y="69"/>
                  </a:lnTo>
                  <a:lnTo>
                    <a:pt x="247" y="70"/>
                  </a:lnTo>
                  <a:lnTo>
                    <a:pt x="243" y="70"/>
                  </a:lnTo>
                  <a:lnTo>
                    <a:pt x="240" y="70"/>
                  </a:lnTo>
                  <a:lnTo>
                    <a:pt x="236" y="67"/>
                  </a:lnTo>
                  <a:lnTo>
                    <a:pt x="233" y="66"/>
                  </a:lnTo>
                  <a:lnTo>
                    <a:pt x="233" y="72"/>
                  </a:lnTo>
                  <a:lnTo>
                    <a:pt x="233" y="77"/>
                  </a:lnTo>
                  <a:lnTo>
                    <a:pt x="233" y="82"/>
                  </a:lnTo>
                  <a:lnTo>
                    <a:pt x="231" y="87"/>
                  </a:lnTo>
                  <a:lnTo>
                    <a:pt x="221" y="92"/>
                  </a:lnTo>
                  <a:lnTo>
                    <a:pt x="213" y="96"/>
                  </a:lnTo>
                  <a:lnTo>
                    <a:pt x="213" y="104"/>
                  </a:lnTo>
                  <a:lnTo>
                    <a:pt x="213" y="113"/>
                  </a:lnTo>
                  <a:lnTo>
                    <a:pt x="200" y="106"/>
                  </a:lnTo>
                  <a:lnTo>
                    <a:pt x="187" y="97"/>
                  </a:lnTo>
                  <a:lnTo>
                    <a:pt x="198" y="94"/>
                  </a:lnTo>
                  <a:lnTo>
                    <a:pt x="208" y="93"/>
                  </a:lnTo>
                  <a:lnTo>
                    <a:pt x="213" y="93"/>
                  </a:lnTo>
                  <a:lnTo>
                    <a:pt x="217" y="92"/>
                  </a:lnTo>
                  <a:lnTo>
                    <a:pt x="221" y="89"/>
                  </a:lnTo>
                  <a:lnTo>
                    <a:pt x="226" y="86"/>
                  </a:lnTo>
                  <a:lnTo>
                    <a:pt x="224" y="79"/>
                  </a:lnTo>
                  <a:lnTo>
                    <a:pt x="224" y="73"/>
                  </a:lnTo>
                  <a:lnTo>
                    <a:pt x="213" y="69"/>
                  </a:lnTo>
                  <a:lnTo>
                    <a:pt x="204" y="64"/>
                  </a:lnTo>
                  <a:lnTo>
                    <a:pt x="196" y="57"/>
                  </a:lnTo>
                  <a:lnTo>
                    <a:pt x="188" y="50"/>
                  </a:lnTo>
                  <a:lnTo>
                    <a:pt x="174" y="34"/>
                  </a:lnTo>
                  <a:lnTo>
                    <a:pt x="160" y="22"/>
                  </a:lnTo>
                  <a:lnTo>
                    <a:pt x="154" y="22"/>
                  </a:lnTo>
                  <a:lnTo>
                    <a:pt x="150" y="23"/>
                  </a:lnTo>
                  <a:lnTo>
                    <a:pt x="146" y="24"/>
                  </a:lnTo>
                  <a:lnTo>
                    <a:pt x="143" y="26"/>
                  </a:lnTo>
                  <a:lnTo>
                    <a:pt x="138" y="30"/>
                  </a:lnTo>
                  <a:lnTo>
                    <a:pt x="133" y="33"/>
                  </a:lnTo>
                  <a:lnTo>
                    <a:pt x="127" y="34"/>
                  </a:lnTo>
                  <a:lnTo>
                    <a:pt x="123" y="33"/>
                  </a:lnTo>
                  <a:lnTo>
                    <a:pt x="118" y="33"/>
                  </a:lnTo>
                  <a:lnTo>
                    <a:pt x="114" y="30"/>
                  </a:lnTo>
                  <a:lnTo>
                    <a:pt x="106" y="27"/>
                  </a:lnTo>
                  <a:lnTo>
                    <a:pt x="97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7" name="Freeform 473"/>
            <p:cNvSpPr/>
            <p:nvPr/>
          </p:nvSpPr>
          <p:spPr bwMode="auto">
            <a:xfrm>
              <a:off x="5309" y="2727"/>
              <a:ext cx="3" cy="2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1 h 2"/>
                <a:gd name="T4" fmla="*/ 3 w 3"/>
                <a:gd name="T5" fmla="*/ 2 h 2"/>
                <a:gd name="T6" fmla="*/ 1 w 3"/>
                <a:gd name="T7" fmla="*/ 2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lnTo>
                    <a:pt x="1" y="1"/>
                  </a:lnTo>
                  <a:lnTo>
                    <a:pt x="3" y="2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8" name="Freeform 474"/>
            <p:cNvSpPr/>
            <p:nvPr/>
          </p:nvSpPr>
          <p:spPr bwMode="auto">
            <a:xfrm>
              <a:off x="5313" y="2729"/>
              <a:ext cx="56" cy="43"/>
            </a:xfrm>
            <a:custGeom>
              <a:avLst/>
              <a:gdLst>
                <a:gd name="T0" fmla="*/ 56 w 56"/>
                <a:gd name="T1" fmla="*/ 19 h 43"/>
                <a:gd name="T2" fmla="*/ 56 w 56"/>
                <a:gd name="T3" fmla="*/ 23 h 43"/>
                <a:gd name="T4" fmla="*/ 56 w 56"/>
                <a:gd name="T5" fmla="*/ 28 h 43"/>
                <a:gd name="T6" fmla="*/ 50 w 56"/>
                <a:gd name="T7" fmla="*/ 30 h 43"/>
                <a:gd name="T8" fmla="*/ 44 w 56"/>
                <a:gd name="T9" fmla="*/ 33 h 43"/>
                <a:gd name="T10" fmla="*/ 46 w 56"/>
                <a:gd name="T11" fmla="*/ 38 h 43"/>
                <a:gd name="T12" fmla="*/ 46 w 56"/>
                <a:gd name="T13" fmla="*/ 42 h 43"/>
                <a:gd name="T14" fmla="*/ 37 w 56"/>
                <a:gd name="T15" fmla="*/ 39 h 43"/>
                <a:gd name="T16" fmla="*/ 30 w 56"/>
                <a:gd name="T17" fmla="*/ 38 h 43"/>
                <a:gd name="T18" fmla="*/ 26 w 56"/>
                <a:gd name="T19" fmla="*/ 36 h 43"/>
                <a:gd name="T20" fmla="*/ 23 w 56"/>
                <a:gd name="T21" fmla="*/ 38 h 43"/>
                <a:gd name="T22" fmla="*/ 20 w 56"/>
                <a:gd name="T23" fmla="*/ 39 h 43"/>
                <a:gd name="T24" fmla="*/ 19 w 56"/>
                <a:gd name="T25" fmla="*/ 43 h 43"/>
                <a:gd name="T26" fmla="*/ 13 w 56"/>
                <a:gd name="T27" fmla="*/ 42 h 43"/>
                <a:gd name="T28" fmla="*/ 9 w 56"/>
                <a:gd name="T29" fmla="*/ 40 h 43"/>
                <a:gd name="T30" fmla="*/ 6 w 56"/>
                <a:gd name="T31" fmla="*/ 38 h 43"/>
                <a:gd name="T32" fmla="*/ 4 w 56"/>
                <a:gd name="T33" fmla="*/ 32 h 43"/>
                <a:gd name="T34" fmla="*/ 12 w 56"/>
                <a:gd name="T35" fmla="*/ 30 h 43"/>
                <a:gd name="T36" fmla="*/ 19 w 56"/>
                <a:gd name="T37" fmla="*/ 29 h 43"/>
                <a:gd name="T38" fmla="*/ 16 w 56"/>
                <a:gd name="T39" fmla="*/ 18 h 43"/>
                <a:gd name="T40" fmla="*/ 13 w 56"/>
                <a:gd name="T41" fmla="*/ 8 h 43"/>
                <a:gd name="T42" fmla="*/ 9 w 56"/>
                <a:gd name="T43" fmla="*/ 6 h 43"/>
                <a:gd name="T44" fmla="*/ 6 w 56"/>
                <a:gd name="T45" fmla="*/ 6 h 43"/>
                <a:gd name="T46" fmla="*/ 3 w 56"/>
                <a:gd name="T47" fmla="*/ 5 h 43"/>
                <a:gd name="T48" fmla="*/ 0 w 56"/>
                <a:gd name="T49" fmla="*/ 2 h 43"/>
                <a:gd name="T50" fmla="*/ 0 w 56"/>
                <a:gd name="T51" fmla="*/ 2 h 43"/>
                <a:gd name="T52" fmla="*/ 0 w 56"/>
                <a:gd name="T53" fmla="*/ 0 h 43"/>
                <a:gd name="T54" fmla="*/ 6 w 56"/>
                <a:gd name="T55" fmla="*/ 0 h 43"/>
                <a:gd name="T56" fmla="*/ 12 w 56"/>
                <a:gd name="T57" fmla="*/ 0 h 43"/>
                <a:gd name="T58" fmla="*/ 22 w 56"/>
                <a:gd name="T59" fmla="*/ 9 h 43"/>
                <a:gd name="T60" fmla="*/ 32 w 56"/>
                <a:gd name="T61" fmla="*/ 15 h 43"/>
                <a:gd name="T62" fmla="*/ 36 w 56"/>
                <a:gd name="T63" fmla="*/ 16 h 43"/>
                <a:gd name="T64" fmla="*/ 42 w 56"/>
                <a:gd name="T65" fmla="*/ 18 h 43"/>
                <a:gd name="T66" fmla="*/ 49 w 56"/>
                <a:gd name="T67" fmla="*/ 19 h 43"/>
                <a:gd name="T68" fmla="*/ 56 w 56"/>
                <a:gd name="T69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" h="43">
                  <a:moveTo>
                    <a:pt x="56" y="19"/>
                  </a:moveTo>
                  <a:lnTo>
                    <a:pt x="56" y="23"/>
                  </a:lnTo>
                  <a:lnTo>
                    <a:pt x="56" y="28"/>
                  </a:lnTo>
                  <a:lnTo>
                    <a:pt x="50" y="30"/>
                  </a:lnTo>
                  <a:lnTo>
                    <a:pt x="44" y="33"/>
                  </a:lnTo>
                  <a:lnTo>
                    <a:pt x="46" y="38"/>
                  </a:lnTo>
                  <a:lnTo>
                    <a:pt x="46" y="42"/>
                  </a:lnTo>
                  <a:lnTo>
                    <a:pt x="37" y="39"/>
                  </a:lnTo>
                  <a:lnTo>
                    <a:pt x="30" y="38"/>
                  </a:lnTo>
                  <a:lnTo>
                    <a:pt x="26" y="36"/>
                  </a:lnTo>
                  <a:lnTo>
                    <a:pt x="23" y="38"/>
                  </a:lnTo>
                  <a:lnTo>
                    <a:pt x="20" y="39"/>
                  </a:lnTo>
                  <a:lnTo>
                    <a:pt x="19" y="43"/>
                  </a:lnTo>
                  <a:lnTo>
                    <a:pt x="13" y="42"/>
                  </a:lnTo>
                  <a:lnTo>
                    <a:pt x="9" y="40"/>
                  </a:lnTo>
                  <a:lnTo>
                    <a:pt x="6" y="38"/>
                  </a:lnTo>
                  <a:lnTo>
                    <a:pt x="4" y="32"/>
                  </a:lnTo>
                  <a:lnTo>
                    <a:pt x="12" y="30"/>
                  </a:lnTo>
                  <a:lnTo>
                    <a:pt x="19" y="29"/>
                  </a:lnTo>
                  <a:lnTo>
                    <a:pt x="16" y="18"/>
                  </a:lnTo>
                  <a:lnTo>
                    <a:pt x="13" y="8"/>
                  </a:lnTo>
                  <a:lnTo>
                    <a:pt x="9" y="6"/>
                  </a:lnTo>
                  <a:lnTo>
                    <a:pt x="6" y="6"/>
                  </a:lnTo>
                  <a:lnTo>
                    <a:pt x="3" y="5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6" y="0"/>
                  </a:lnTo>
                  <a:lnTo>
                    <a:pt x="12" y="0"/>
                  </a:lnTo>
                  <a:lnTo>
                    <a:pt x="22" y="9"/>
                  </a:lnTo>
                  <a:lnTo>
                    <a:pt x="32" y="15"/>
                  </a:lnTo>
                  <a:lnTo>
                    <a:pt x="36" y="16"/>
                  </a:lnTo>
                  <a:lnTo>
                    <a:pt x="42" y="18"/>
                  </a:lnTo>
                  <a:lnTo>
                    <a:pt x="49" y="19"/>
                  </a:lnTo>
                  <a:lnTo>
                    <a:pt x="5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49" name="Freeform 475"/>
            <p:cNvSpPr/>
            <p:nvPr/>
          </p:nvSpPr>
          <p:spPr bwMode="auto">
            <a:xfrm>
              <a:off x="3977" y="2751"/>
              <a:ext cx="18" cy="57"/>
            </a:xfrm>
            <a:custGeom>
              <a:avLst/>
              <a:gdLst>
                <a:gd name="T0" fmla="*/ 13 w 18"/>
                <a:gd name="T1" fmla="*/ 0 h 57"/>
                <a:gd name="T2" fmla="*/ 15 w 18"/>
                <a:gd name="T3" fmla="*/ 3 h 57"/>
                <a:gd name="T4" fmla="*/ 18 w 18"/>
                <a:gd name="T5" fmla="*/ 6 h 57"/>
                <a:gd name="T6" fmla="*/ 15 w 18"/>
                <a:gd name="T7" fmla="*/ 14 h 57"/>
                <a:gd name="T8" fmla="*/ 13 w 18"/>
                <a:gd name="T9" fmla="*/ 23 h 57"/>
                <a:gd name="T10" fmla="*/ 14 w 18"/>
                <a:gd name="T11" fmla="*/ 28 h 57"/>
                <a:gd name="T12" fmla="*/ 17 w 18"/>
                <a:gd name="T13" fmla="*/ 36 h 57"/>
                <a:gd name="T14" fmla="*/ 17 w 18"/>
                <a:gd name="T15" fmla="*/ 43 h 57"/>
                <a:gd name="T16" fmla="*/ 15 w 18"/>
                <a:gd name="T17" fmla="*/ 51 h 57"/>
                <a:gd name="T18" fmla="*/ 14 w 18"/>
                <a:gd name="T19" fmla="*/ 54 h 57"/>
                <a:gd name="T20" fmla="*/ 13 w 18"/>
                <a:gd name="T21" fmla="*/ 57 h 57"/>
                <a:gd name="T22" fmla="*/ 5 w 18"/>
                <a:gd name="T23" fmla="*/ 56 h 57"/>
                <a:gd name="T24" fmla="*/ 1 w 18"/>
                <a:gd name="T25" fmla="*/ 54 h 57"/>
                <a:gd name="T26" fmla="*/ 1 w 18"/>
                <a:gd name="T27" fmla="*/ 43 h 57"/>
                <a:gd name="T28" fmla="*/ 0 w 18"/>
                <a:gd name="T29" fmla="*/ 31 h 57"/>
                <a:gd name="T30" fmla="*/ 5 w 18"/>
                <a:gd name="T31" fmla="*/ 31 h 57"/>
                <a:gd name="T32" fmla="*/ 10 w 18"/>
                <a:gd name="T33" fmla="*/ 30 h 57"/>
                <a:gd name="T34" fmla="*/ 7 w 18"/>
                <a:gd name="T35" fmla="*/ 24 h 57"/>
                <a:gd name="T36" fmla="*/ 3 w 18"/>
                <a:gd name="T37" fmla="*/ 17 h 57"/>
                <a:gd name="T38" fmla="*/ 8 w 18"/>
                <a:gd name="T39" fmla="*/ 8 h 57"/>
                <a:gd name="T40" fmla="*/ 13 w 18"/>
                <a:gd name="T4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" h="57">
                  <a:moveTo>
                    <a:pt x="13" y="0"/>
                  </a:moveTo>
                  <a:lnTo>
                    <a:pt x="15" y="3"/>
                  </a:lnTo>
                  <a:lnTo>
                    <a:pt x="18" y="6"/>
                  </a:lnTo>
                  <a:lnTo>
                    <a:pt x="15" y="14"/>
                  </a:lnTo>
                  <a:lnTo>
                    <a:pt x="13" y="23"/>
                  </a:lnTo>
                  <a:lnTo>
                    <a:pt x="14" y="28"/>
                  </a:lnTo>
                  <a:lnTo>
                    <a:pt x="17" y="36"/>
                  </a:lnTo>
                  <a:lnTo>
                    <a:pt x="17" y="43"/>
                  </a:lnTo>
                  <a:lnTo>
                    <a:pt x="15" y="51"/>
                  </a:lnTo>
                  <a:lnTo>
                    <a:pt x="14" y="54"/>
                  </a:lnTo>
                  <a:lnTo>
                    <a:pt x="13" y="57"/>
                  </a:lnTo>
                  <a:lnTo>
                    <a:pt x="5" y="56"/>
                  </a:lnTo>
                  <a:lnTo>
                    <a:pt x="1" y="54"/>
                  </a:lnTo>
                  <a:lnTo>
                    <a:pt x="1" y="43"/>
                  </a:lnTo>
                  <a:lnTo>
                    <a:pt x="0" y="31"/>
                  </a:lnTo>
                  <a:lnTo>
                    <a:pt x="5" y="31"/>
                  </a:lnTo>
                  <a:lnTo>
                    <a:pt x="10" y="30"/>
                  </a:lnTo>
                  <a:lnTo>
                    <a:pt x="7" y="24"/>
                  </a:lnTo>
                  <a:lnTo>
                    <a:pt x="3" y="17"/>
                  </a:lnTo>
                  <a:lnTo>
                    <a:pt x="8" y="8"/>
                  </a:ln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0" name="Freeform 476"/>
            <p:cNvSpPr/>
            <p:nvPr/>
          </p:nvSpPr>
          <p:spPr bwMode="auto">
            <a:xfrm>
              <a:off x="5280" y="2781"/>
              <a:ext cx="90" cy="108"/>
            </a:xfrm>
            <a:custGeom>
              <a:avLst/>
              <a:gdLst>
                <a:gd name="T0" fmla="*/ 90 w 90"/>
                <a:gd name="T1" fmla="*/ 74 h 108"/>
                <a:gd name="T2" fmla="*/ 56 w 90"/>
                <a:gd name="T3" fmla="*/ 84 h 108"/>
                <a:gd name="T4" fmla="*/ 55 w 90"/>
                <a:gd name="T5" fmla="*/ 91 h 108"/>
                <a:gd name="T6" fmla="*/ 55 w 90"/>
                <a:gd name="T7" fmla="*/ 98 h 108"/>
                <a:gd name="T8" fmla="*/ 50 w 90"/>
                <a:gd name="T9" fmla="*/ 98 h 108"/>
                <a:gd name="T10" fmla="*/ 45 w 90"/>
                <a:gd name="T11" fmla="*/ 98 h 108"/>
                <a:gd name="T12" fmla="*/ 45 w 90"/>
                <a:gd name="T13" fmla="*/ 94 h 108"/>
                <a:gd name="T14" fmla="*/ 45 w 90"/>
                <a:gd name="T15" fmla="*/ 90 h 108"/>
                <a:gd name="T16" fmla="*/ 45 w 90"/>
                <a:gd name="T17" fmla="*/ 90 h 108"/>
                <a:gd name="T18" fmla="*/ 43 w 90"/>
                <a:gd name="T19" fmla="*/ 90 h 108"/>
                <a:gd name="T20" fmla="*/ 40 w 90"/>
                <a:gd name="T21" fmla="*/ 91 h 108"/>
                <a:gd name="T22" fmla="*/ 37 w 90"/>
                <a:gd name="T23" fmla="*/ 91 h 108"/>
                <a:gd name="T24" fmla="*/ 35 w 90"/>
                <a:gd name="T25" fmla="*/ 97 h 108"/>
                <a:gd name="T26" fmla="*/ 32 w 90"/>
                <a:gd name="T27" fmla="*/ 103 h 108"/>
                <a:gd name="T28" fmla="*/ 27 w 90"/>
                <a:gd name="T29" fmla="*/ 106 h 108"/>
                <a:gd name="T30" fmla="*/ 22 w 90"/>
                <a:gd name="T31" fmla="*/ 108 h 108"/>
                <a:gd name="T32" fmla="*/ 20 w 90"/>
                <a:gd name="T33" fmla="*/ 98 h 108"/>
                <a:gd name="T34" fmla="*/ 16 w 90"/>
                <a:gd name="T35" fmla="*/ 91 h 108"/>
                <a:gd name="T36" fmla="*/ 10 w 90"/>
                <a:gd name="T37" fmla="*/ 94 h 108"/>
                <a:gd name="T38" fmla="*/ 6 w 90"/>
                <a:gd name="T39" fmla="*/ 97 h 108"/>
                <a:gd name="T40" fmla="*/ 2 w 90"/>
                <a:gd name="T41" fmla="*/ 94 h 108"/>
                <a:gd name="T42" fmla="*/ 0 w 90"/>
                <a:gd name="T43" fmla="*/ 91 h 108"/>
                <a:gd name="T44" fmla="*/ 6 w 90"/>
                <a:gd name="T45" fmla="*/ 80 h 108"/>
                <a:gd name="T46" fmla="*/ 13 w 90"/>
                <a:gd name="T47" fmla="*/ 68 h 108"/>
                <a:gd name="T48" fmla="*/ 29 w 90"/>
                <a:gd name="T49" fmla="*/ 70 h 108"/>
                <a:gd name="T50" fmla="*/ 45 w 90"/>
                <a:gd name="T51" fmla="*/ 71 h 108"/>
                <a:gd name="T52" fmla="*/ 46 w 90"/>
                <a:gd name="T53" fmla="*/ 64 h 108"/>
                <a:gd name="T54" fmla="*/ 49 w 90"/>
                <a:gd name="T55" fmla="*/ 58 h 108"/>
                <a:gd name="T56" fmla="*/ 52 w 90"/>
                <a:gd name="T57" fmla="*/ 56 h 108"/>
                <a:gd name="T58" fmla="*/ 56 w 90"/>
                <a:gd name="T59" fmla="*/ 53 h 108"/>
                <a:gd name="T60" fmla="*/ 60 w 90"/>
                <a:gd name="T61" fmla="*/ 50 h 108"/>
                <a:gd name="T62" fmla="*/ 63 w 90"/>
                <a:gd name="T63" fmla="*/ 46 h 108"/>
                <a:gd name="T64" fmla="*/ 66 w 90"/>
                <a:gd name="T65" fmla="*/ 41 h 108"/>
                <a:gd name="T66" fmla="*/ 69 w 90"/>
                <a:gd name="T67" fmla="*/ 36 h 108"/>
                <a:gd name="T68" fmla="*/ 63 w 90"/>
                <a:gd name="T69" fmla="*/ 21 h 108"/>
                <a:gd name="T70" fmla="*/ 57 w 90"/>
                <a:gd name="T71" fmla="*/ 8 h 108"/>
                <a:gd name="T72" fmla="*/ 59 w 90"/>
                <a:gd name="T73" fmla="*/ 6 h 108"/>
                <a:gd name="T74" fmla="*/ 60 w 90"/>
                <a:gd name="T75" fmla="*/ 4 h 108"/>
                <a:gd name="T76" fmla="*/ 60 w 90"/>
                <a:gd name="T77" fmla="*/ 4 h 108"/>
                <a:gd name="T78" fmla="*/ 60 w 90"/>
                <a:gd name="T79" fmla="*/ 0 h 108"/>
                <a:gd name="T80" fmla="*/ 65 w 90"/>
                <a:gd name="T81" fmla="*/ 1 h 108"/>
                <a:gd name="T82" fmla="*/ 69 w 90"/>
                <a:gd name="T83" fmla="*/ 1 h 108"/>
                <a:gd name="T84" fmla="*/ 75 w 90"/>
                <a:gd name="T85" fmla="*/ 11 h 108"/>
                <a:gd name="T86" fmla="*/ 82 w 90"/>
                <a:gd name="T87" fmla="*/ 18 h 108"/>
                <a:gd name="T88" fmla="*/ 85 w 90"/>
                <a:gd name="T89" fmla="*/ 31 h 108"/>
                <a:gd name="T90" fmla="*/ 86 w 90"/>
                <a:gd name="T91" fmla="*/ 46 h 108"/>
                <a:gd name="T92" fmla="*/ 89 w 90"/>
                <a:gd name="T93" fmla="*/ 60 h 108"/>
                <a:gd name="T94" fmla="*/ 90 w 90"/>
                <a:gd name="T95" fmla="*/ 7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0" h="108">
                  <a:moveTo>
                    <a:pt x="90" y="74"/>
                  </a:moveTo>
                  <a:lnTo>
                    <a:pt x="56" y="84"/>
                  </a:lnTo>
                  <a:lnTo>
                    <a:pt x="55" y="91"/>
                  </a:lnTo>
                  <a:lnTo>
                    <a:pt x="55" y="98"/>
                  </a:lnTo>
                  <a:lnTo>
                    <a:pt x="50" y="98"/>
                  </a:lnTo>
                  <a:lnTo>
                    <a:pt x="45" y="98"/>
                  </a:lnTo>
                  <a:lnTo>
                    <a:pt x="45" y="94"/>
                  </a:lnTo>
                  <a:lnTo>
                    <a:pt x="45" y="90"/>
                  </a:lnTo>
                  <a:lnTo>
                    <a:pt x="45" y="90"/>
                  </a:lnTo>
                  <a:lnTo>
                    <a:pt x="43" y="90"/>
                  </a:lnTo>
                  <a:lnTo>
                    <a:pt x="40" y="91"/>
                  </a:lnTo>
                  <a:lnTo>
                    <a:pt x="37" y="91"/>
                  </a:lnTo>
                  <a:lnTo>
                    <a:pt x="35" y="97"/>
                  </a:lnTo>
                  <a:lnTo>
                    <a:pt x="32" y="103"/>
                  </a:lnTo>
                  <a:lnTo>
                    <a:pt x="27" y="106"/>
                  </a:lnTo>
                  <a:lnTo>
                    <a:pt x="22" y="108"/>
                  </a:lnTo>
                  <a:lnTo>
                    <a:pt x="20" y="98"/>
                  </a:lnTo>
                  <a:lnTo>
                    <a:pt x="16" y="91"/>
                  </a:lnTo>
                  <a:lnTo>
                    <a:pt x="10" y="94"/>
                  </a:lnTo>
                  <a:lnTo>
                    <a:pt x="6" y="97"/>
                  </a:lnTo>
                  <a:lnTo>
                    <a:pt x="2" y="94"/>
                  </a:lnTo>
                  <a:lnTo>
                    <a:pt x="0" y="91"/>
                  </a:lnTo>
                  <a:lnTo>
                    <a:pt x="6" y="80"/>
                  </a:lnTo>
                  <a:lnTo>
                    <a:pt x="13" y="68"/>
                  </a:lnTo>
                  <a:lnTo>
                    <a:pt x="29" y="70"/>
                  </a:lnTo>
                  <a:lnTo>
                    <a:pt x="45" y="71"/>
                  </a:lnTo>
                  <a:lnTo>
                    <a:pt x="46" y="64"/>
                  </a:lnTo>
                  <a:lnTo>
                    <a:pt x="49" y="58"/>
                  </a:lnTo>
                  <a:lnTo>
                    <a:pt x="52" y="56"/>
                  </a:lnTo>
                  <a:lnTo>
                    <a:pt x="56" y="53"/>
                  </a:lnTo>
                  <a:lnTo>
                    <a:pt x="60" y="50"/>
                  </a:lnTo>
                  <a:lnTo>
                    <a:pt x="63" y="46"/>
                  </a:lnTo>
                  <a:lnTo>
                    <a:pt x="66" y="41"/>
                  </a:lnTo>
                  <a:lnTo>
                    <a:pt x="69" y="36"/>
                  </a:lnTo>
                  <a:lnTo>
                    <a:pt x="63" y="21"/>
                  </a:lnTo>
                  <a:lnTo>
                    <a:pt x="57" y="8"/>
                  </a:lnTo>
                  <a:lnTo>
                    <a:pt x="59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60" y="0"/>
                  </a:lnTo>
                  <a:lnTo>
                    <a:pt x="65" y="1"/>
                  </a:lnTo>
                  <a:lnTo>
                    <a:pt x="69" y="1"/>
                  </a:lnTo>
                  <a:lnTo>
                    <a:pt x="75" y="11"/>
                  </a:lnTo>
                  <a:lnTo>
                    <a:pt x="82" y="18"/>
                  </a:lnTo>
                  <a:lnTo>
                    <a:pt x="85" y="31"/>
                  </a:lnTo>
                  <a:lnTo>
                    <a:pt x="86" y="46"/>
                  </a:lnTo>
                  <a:lnTo>
                    <a:pt x="89" y="60"/>
                  </a:lnTo>
                  <a:lnTo>
                    <a:pt x="90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1" name="Freeform 477"/>
            <p:cNvSpPr/>
            <p:nvPr/>
          </p:nvSpPr>
          <p:spPr bwMode="auto">
            <a:xfrm>
              <a:off x="5270" y="2875"/>
              <a:ext cx="27" cy="32"/>
            </a:xfrm>
            <a:custGeom>
              <a:avLst/>
              <a:gdLst>
                <a:gd name="T0" fmla="*/ 27 w 27"/>
                <a:gd name="T1" fmla="*/ 10 h 32"/>
                <a:gd name="T2" fmla="*/ 25 w 27"/>
                <a:gd name="T3" fmla="*/ 22 h 32"/>
                <a:gd name="T4" fmla="*/ 23 w 27"/>
                <a:gd name="T5" fmla="*/ 32 h 32"/>
                <a:gd name="T6" fmla="*/ 19 w 27"/>
                <a:gd name="T7" fmla="*/ 32 h 32"/>
                <a:gd name="T8" fmla="*/ 15 w 27"/>
                <a:gd name="T9" fmla="*/ 32 h 32"/>
                <a:gd name="T10" fmla="*/ 13 w 27"/>
                <a:gd name="T11" fmla="*/ 23 h 32"/>
                <a:gd name="T12" fmla="*/ 13 w 27"/>
                <a:gd name="T13" fmla="*/ 13 h 32"/>
                <a:gd name="T14" fmla="*/ 7 w 27"/>
                <a:gd name="T15" fmla="*/ 13 h 32"/>
                <a:gd name="T16" fmla="*/ 6 w 27"/>
                <a:gd name="T17" fmla="*/ 12 h 32"/>
                <a:gd name="T18" fmla="*/ 3 w 27"/>
                <a:gd name="T19" fmla="*/ 10 h 32"/>
                <a:gd name="T20" fmla="*/ 0 w 27"/>
                <a:gd name="T21" fmla="*/ 7 h 32"/>
                <a:gd name="T22" fmla="*/ 2 w 27"/>
                <a:gd name="T23" fmla="*/ 6 h 32"/>
                <a:gd name="T24" fmla="*/ 2 w 27"/>
                <a:gd name="T25" fmla="*/ 3 h 32"/>
                <a:gd name="T26" fmla="*/ 5 w 27"/>
                <a:gd name="T27" fmla="*/ 2 h 32"/>
                <a:gd name="T28" fmla="*/ 9 w 27"/>
                <a:gd name="T29" fmla="*/ 0 h 32"/>
                <a:gd name="T30" fmla="*/ 12 w 27"/>
                <a:gd name="T31" fmla="*/ 4 h 32"/>
                <a:gd name="T32" fmla="*/ 16 w 27"/>
                <a:gd name="T33" fmla="*/ 7 h 32"/>
                <a:gd name="T34" fmla="*/ 20 w 27"/>
                <a:gd name="T35" fmla="*/ 9 h 32"/>
                <a:gd name="T36" fmla="*/ 27 w 27"/>
                <a:gd name="T37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32">
                  <a:moveTo>
                    <a:pt x="27" y="10"/>
                  </a:moveTo>
                  <a:lnTo>
                    <a:pt x="25" y="22"/>
                  </a:lnTo>
                  <a:lnTo>
                    <a:pt x="23" y="32"/>
                  </a:lnTo>
                  <a:lnTo>
                    <a:pt x="19" y="32"/>
                  </a:lnTo>
                  <a:lnTo>
                    <a:pt x="15" y="32"/>
                  </a:lnTo>
                  <a:lnTo>
                    <a:pt x="13" y="23"/>
                  </a:lnTo>
                  <a:lnTo>
                    <a:pt x="13" y="13"/>
                  </a:lnTo>
                  <a:lnTo>
                    <a:pt x="7" y="13"/>
                  </a:lnTo>
                  <a:lnTo>
                    <a:pt x="6" y="12"/>
                  </a:lnTo>
                  <a:lnTo>
                    <a:pt x="3" y="10"/>
                  </a:lnTo>
                  <a:lnTo>
                    <a:pt x="0" y="7"/>
                  </a:lnTo>
                  <a:lnTo>
                    <a:pt x="2" y="6"/>
                  </a:lnTo>
                  <a:lnTo>
                    <a:pt x="2" y="3"/>
                  </a:lnTo>
                  <a:lnTo>
                    <a:pt x="5" y="2"/>
                  </a:lnTo>
                  <a:lnTo>
                    <a:pt x="9" y="0"/>
                  </a:lnTo>
                  <a:lnTo>
                    <a:pt x="12" y="4"/>
                  </a:lnTo>
                  <a:lnTo>
                    <a:pt x="16" y="7"/>
                  </a:lnTo>
                  <a:lnTo>
                    <a:pt x="20" y="9"/>
                  </a:lnTo>
                  <a:lnTo>
                    <a:pt x="2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2" name="Freeform 478"/>
            <p:cNvSpPr/>
            <p:nvPr/>
          </p:nvSpPr>
          <p:spPr bwMode="auto">
            <a:xfrm>
              <a:off x="5202" y="2982"/>
              <a:ext cx="15" cy="40"/>
            </a:xfrm>
            <a:custGeom>
              <a:avLst/>
              <a:gdLst>
                <a:gd name="T0" fmla="*/ 8 w 15"/>
                <a:gd name="T1" fmla="*/ 0 h 40"/>
                <a:gd name="T2" fmla="*/ 13 w 15"/>
                <a:gd name="T3" fmla="*/ 2 h 40"/>
                <a:gd name="T4" fmla="*/ 15 w 15"/>
                <a:gd name="T5" fmla="*/ 2 h 40"/>
                <a:gd name="T6" fmla="*/ 15 w 15"/>
                <a:gd name="T7" fmla="*/ 22 h 40"/>
                <a:gd name="T8" fmla="*/ 13 w 15"/>
                <a:gd name="T9" fmla="*/ 39 h 40"/>
                <a:gd name="T10" fmla="*/ 11 w 15"/>
                <a:gd name="T11" fmla="*/ 39 h 40"/>
                <a:gd name="T12" fmla="*/ 10 w 15"/>
                <a:gd name="T13" fmla="*/ 40 h 40"/>
                <a:gd name="T14" fmla="*/ 5 w 15"/>
                <a:gd name="T15" fmla="*/ 36 h 40"/>
                <a:gd name="T16" fmla="*/ 1 w 15"/>
                <a:gd name="T17" fmla="*/ 33 h 40"/>
                <a:gd name="T18" fmla="*/ 0 w 15"/>
                <a:gd name="T19" fmla="*/ 23 h 40"/>
                <a:gd name="T20" fmla="*/ 1 w 15"/>
                <a:gd name="T21" fmla="*/ 14 h 40"/>
                <a:gd name="T22" fmla="*/ 4 w 15"/>
                <a:gd name="T23" fmla="*/ 7 h 40"/>
                <a:gd name="T24" fmla="*/ 8 w 15"/>
                <a:gd name="T2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40">
                  <a:moveTo>
                    <a:pt x="8" y="0"/>
                  </a:moveTo>
                  <a:lnTo>
                    <a:pt x="13" y="2"/>
                  </a:lnTo>
                  <a:lnTo>
                    <a:pt x="15" y="2"/>
                  </a:lnTo>
                  <a:lnTo>
                    <a:pt x="15" y="22"/>
                  </a:lnTo>
                  <a:lnTo>
                    <a:pt x="13" y="39"/>
                  </a:lnTo>
                  <a:lnTo>
                    <a:pt x="11" y="39"/>
                  </a:lnTo>
                  <a:lnTo>
                    <a:pt x="10" y="40"/>
                  </a:lnTo>
                  <a:lnTo>
                    <a:pt x="5" y="36"/>
                  </a:lnTo>
                  <a:lnTo>
                    <a:pt x="1" y="33"/>
                  </a:lnTo>
                  <a:lnTo>
                    <a:pt x="0" y="23"/>
                  </a:lnTo>
                  <a:lnTo>
                    <a:pt x="1" y="14"/>
                  </a:lnTo>
                  <a:lnTo>
                    <a:pt x="4" y="7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3" name="Freeform 479"/>
            <p:cNvSpPr/>
            <p:nvPr/>
          </p:nvSpPr>
          <p:spPr bwMode="auto">
            <a:xfrm>
              <a:off x="2955" y="3005"/>
              <a:ext cx="111" cy="41"/>
            </a:xfrm>
            <a:custGeom>
              <a:avLst/>
              <a:gdLst>
                <a:gd name="T0" fmla="*/ 68 w 111"/>
                <a:gd name="T1" fmla="*/ 36 h 41"/>
                <a:gd name="T2" fmla="*/ 67 w 111"/>
                <a:gd name="T3" fmla="*/ 31 h 41"/>
                <a:gd name="T4" fmla="*/ 65 w 111"/>
                <a:gd name="T5" fmla="*/ 26 h 41"/>
                <a:gd name="T6" fmla="*/ 45 w 111"/>
                <a:gd name="T7" fmla="*/ 19 h 41"/>
                <a:gd name="T8" fmla="*/ 27 w 111"/>
                <a:gd name="T9" fmla="*/ 10 h 41"/>
                <a:gd name="T10" fmla="*/ 12 w 111"/>
                <a:gd name="T11" fmla="*/ 14 h 41"/>
                <a:gd name="T12" fmla="*/ 0 w 111"/>
                <a:gd name="T13" fmla="*/ 19 h 41"/>
                <a:gd name="T14" fmla="*/ 1 w 111"/>
                <a:gd name="T15" fmla="*/ 17 h 41"/>
                <a:gd name="T16" fmla="*/ 2 w 111"/>
                <a:gd name="T17" fmla="*/ 16 h 41"/>
                <a:gd name="T18" fmla="*/ 7 w 111"/>
                <a:gd name="T19" fmla="*/ 9 h 41"/>
                <a:gd name="T20" fmla="*/ 12 w 111"/>
                <a:gd name="T21" fmla="*/ 4 h 41"/>
                <a:gd name="T22" fmla="*/ 18 w 111"/>
                <a:gd name="T23" fmla="*/ 1 h 41"/>
                <a:gd name="T24" fmla="*/ 25 w 111"/>
                <a:gd name="T25" fmla="*/ 0 h 41"/>
                <a:gd name="T26" fmla="*/ 32 w 111"/>
                <a:gd name="T27" fmla="*/ 1 h 41"/>
                <a:gd name="T28" fmla="*/ 41 w 111"/>
                <a:gd name="T29" fmla="*/ 3 h 41"/>
                <a:gd name="T30" fmla="*/ 49 w 111"/>
                <a:gd name="T31" fmla="*/ 6 h 41"/>
                <a:gd name="T32" fmla="*/ 57 w 111"/>
                <a:gd name="T33" fmla="*/ 9 h 41"/>
                <a:gd name="T34" fmla="*/ 89 w 111"/>
                <a:gd name="T35" fmla="*/ 27 h 41"/>
                <a:gd name="T36" fmla="*/ 111 w 111"/>
                <a:gd name="T37" fmla="*/ 39 h 41"/>
                <a:gd name="T38" fmla="*/ 111 w 111"/>
                <a:gd name="T39" fmla="*/ 40 h 41"/>
                <a:gd name="T40" fmla="*/ 111 w 111"/>
                <a:gd name="T41" fmla="*/ 41 h 41"/>
                <a:gd name="T42" fmla="*/ 94 w 111"/>
                <a:gd name="T43" fmla="*/ 41 h 41"/>
                <a:gd name="T44" fmla="*/ 75 w 111"/>
                <a:gd name="T45" fmla="*/ 41 h 41"/>
                <a:gd name="T46" fmla="*/ 77 w 111"/>
                <a:gd name="T47" fmla="*/ 39 h 41"/>
                <a:gd name="T48" fmla="*/ 77 w 111"/>
                <a:gd name="T49" fmla="*/ 36 h 41"/>
                <a:gd name="T50" fmla="*/ 72 w 111"/>
                <a:gd name="T51" fmla="*/ 36 h 41"/>
                <a:gd name="T52" fmla="*/ 68 w 111"/>
                <a:gd name="T53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1" h="41">
                  <a:moveTo>
                    <a:pt x="68" y="36"/>
                  </a:moveTo>
                  <a:lnTo>
                    <a:pt x="67" y="31"/>
                  </a:lnTo>
                  <a:lnTo>
                    <a:pt x="65" y="26"/>
                  </a:lnTo>
                  <a:lnTo>
                    <a:pt x="45" y="19"/>
                  </a:lnTo>
                  <a:lnTo>
                    <a:pt x="27" y="10"/>
                  </a:lnTo>
                  <a:lnTo>
                    <a:pt x="12" y="14"/>
                  </a:lnTo>
                  <a:lnTo>
                    <a:pt x="0" y="19"/>
                  </a:lnTo>
                  <a:lnTo>
                    <a:pt x="1" y="17"/>
                  </a:lnTo>
                  <a:lnTo>
                    <a:pt x="2" y="16"/>
                  </a:lnTo>
                  <a:lnTo>
                    <a:pt x="7" y="9"/>
                  </a:lnTo>
                  <a:lnTo>
                    <a:pt x="12" y="4"/>
                  </a:lnTo>
                  <a:lnTo>
                    <a:pt x="18" y="1"/>
                  </a:lnTo>
                  <a:lnTo>
                    <a:pt x="25" y="0"/>
                  </a:lnTo>
                  <a:lnTo>
                    <a:pt x="32" y="1"/>
                  </a:lnTo>
                  <a:lnTo>
                    <a:pt x="41" y="3"/>
                  </a:lnTo>
                  <a:lnTo>
                    <a:pt x="49" y="6"/>
                  </a:lnTo>
                  <a:lnTo>
                    <a:pt x="57" y="9"/>
                  </a:lnTo>
                  <a:lnTo>
                    <a:pt x="89" y="27"/>
                  </a:lnTo>
                  <a:lnTo>
                    <a:pt x="111" y="39"/>
                  </a:lnTo>
                  <a:lnTo>
                    <a:pt x="111" y="40"/>
                  </a:lnTo>
                  <a:lnTo>
                    <a:pt x="111" y="41"/>
                  </a:lnTo>
                  <a:lnTo>
                    <a:pt x="94" y="41"/>
                  </a:lnTo>
                  <a:lnTo>
                    <a:pt x="75" y="41"/>
                  </a:lnTo>
                  <a:lnTo>
                    <a:pt x="77" y="39"/>
                  </a:lnTo>
                  <a:lnTo>
                    <a:pt x="77" y="36"/>
                  </a:lnTo>
                  <a:lnTo>
                    <a:pt x="72" y="36"/>
                  </a:lnTo>
                  <a:lnTo>
                    <a:pt x="6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4" name="Freeform 480"/>
            <p:cNvSpPr/>
            <p:nvPr/>
          </p:nvSpPr>
          <p:spPr bwMode="auto">
            <a:xfrm>
              <a:off x="3054" y="3048"/>
              <a:ext cx="72" cy="23"/>
            </a:xfrm>
            <a:custGeom>
              <a:avLst/>
              <a:gdLst>
                <a:gd name="T0" fmla="*/ 29 w 72"/>
                <a:gd name="T1" fmla="*/ 0 h 23"/>
                <a:gd name="T2" fmla="*/ 43 w 72"/>
                <a:gd name="T3" fmla="*/ 1 h 23"/>
                <a:gd name="T4" fmla="*/ 55 w 72"/>
                <a:gd name="T5" fmla="*/ 4 h 23"/>
                <a:gd name="T6" fmla="*/ 63 w 72"/>
                <a:gd name="T7" fmla="*/ 8 h 23"/>
                <a:gd name="T8" fmla="*/ 72 w 72"/>
                <a:gd name="T9" fmla="*/ 16 h 23"/>
                <a:gd name="T10" fmla="*/ 70 w 72"/>
                <a:gd name="T11" fmla="*/ 18 h 23"/>
                <a:gd name="T12" fmla="*/ 69 w 72"/>
                <a:gd name="T13" fmla="*/ 21 h 23"/>
                <a:gd name="T14" fmla="*/ 50 w 72"/>
                <a:gd name="T15" fmla="*/ 23 h 23"/>
                <a:gd name="T16" fmla="*/ 32 w 72"/>
                <a:gd name="T17" fmla="*/ 21 h 23"/>
                <a:gd name="T18" fmla="*/ 23 w 72"/>
                <a:gd name="T19" fmla="*/ 21 h 23"/>
                <a:gd name="T20" fmla="*/ 16 w 72"/>
                <a:gd name="T21" fmla="*/ 20 h 23"/>
                <a:gd name="T22" fmla="*/ 8 w 72"/>
                <a:gd name="T23" fmla="*/ 17 h 23"/>
                <a:gd name="T24" fmla="*/ 0 w 72"/>
                <a:gd name="T25" fmla="*/ 14 h 23"/>
                <a:gd name="T26" fmla="*/ 0 w 72"/>
                <a:gd name="T27" fmla="*/ 13 h 23"/>
                <a:gd name="T28" fmla="*/ 0 w 72"/>
                <a:gd name="T29" fmla="*/ 13 h 23"/>
                <a:gd name="T30" fmla="*/ 8 w 72"/>
                <a:gd name="T31" fmla="*/ 10 h 23"/>
                <a:gd name="T32" fmla="*/ 16 w 72"/>
                <a:gd name="T33" fmla="*/ 7 h 23"/>
                <a:gd name="T34" fmla="*/ 23 w 72"/>
                <a:gd name="T35" fmla="*/ 4 h 23"/>
                <a:gd name="T36" fmla="*/ 29 w 72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2" h="23">
                  <a:moveTo>
                    <a:pt x="29" y="0"/>
                  </a:moveTo>
                  <a:lnTo>
                    <a:pt x="43" y="1"/>
                  </a:lnTo>
                  <a:lnTo>
                    <a:pt x="55" y="4"/>
                  </a:lnTo>
                  <a:lnTo>
                    <a:pt x="63" y="8"/>
                  </a:lnTo>
                  <a:lnTo>
                    <a:pt x="72" y="16"/>
                  </a:lnTo>
                  <a:lnTo>
                    <a:pt x="70" y="18"/>
                  </a:lnTo>
                  <a:lnTo>
                    <a:pt x="69" y="21"/>
                  </a:lnTo>
                  <a:lnTo>
                    <a:pt x="50" y="23"/>
                  </a:lnTo>
                  <a:lnTo>
                    <a:pt x="32" y="21"/>
                  </a:lnTo>
                  <a:lnTo>
                    <a:pt x="23" y="21"/>
                  </a:lnTo>
                  <a:lnTo>
                    <a:pt x="16" y="20"/>
                  </a:lnTo>
                  <a:lnTo>
                    <a:pt x="8" y="17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8" y="10"/>
                  </a:lnTo>
                  <a:lnTo>
                    <a:pt x="16" y="7"/>
                  </a:lnTo>
                  <a:lnTo>
                    <a:pt x="23" y="4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5" name="Freeform 481"/>
            <p:cNvSpPr/>
            <p:nvPr/>
          </p:nvSpPr>
          <p:spPr bwMode="auto">
            <a:xfrm>
              <a:off x="5080" y="3048"/>
              <a:ext cx="28" cy="24"/>
            </a:xfrm>
            <a:custGeom>
              <a:avLst/>
              <a:gdLst>
                <a:gd name="T0" fmla="*/ 18 w 28"/>
                <a:gd name="T1" fmla="*/ 0 h 24"/>
                <a:gd name="T2" fmla="*/ 23 w 28"/>
                <a:gd name="T3" fmla="*/ 3 h 24"/>
                <a:gd name="T4" fmla="*/ 25 w 28"/>
                <a:gd name="T5" fmla="*/ 6 h 24"/>
                <a:gd name="T6" fmla="*/ 26 w 28"/>
                <a:gd name="T7" fmla="*/ 7 h 24"/>
                <a:gd name="T8" fmla="*/ 28 w 28"/>
                <a:gd name="T9" fmla="*/ 13 h 24"/>
                <a:gd name="T10" fmla="*/ 28 w 28"/>
                <a:gd name="T11" fmla="*/ 13 h 24"/>
                <a:gd name="T12" fmla="*/ 28 w 28"/>
                <a:gd name="T13" fmla="*/ 14 h 24"/>
                <a:gd name="T14" fmla="*/ 23 w 28"/>
                <a:gd name="T15" fmla="*/ 17 h 24"/>
                <a:gd name="T16" fmla="*/ 19 w 28"/>
                <a:gd name="T17" fmla="*/ 20 h 24"/>
                <a:gd name="T18" fmla="*/ 15 w 28"/>
                <a:gd name="T19" fmla="*/ 23 h 24"/>
                <a:gd name="T20" fmla="*/ 8 w 28"/>
                <a:gd name="T21" fmla="*/ 24 h 24"/>
                <a:gd name="T22" fmla="*/ 5 w 28"/>
                <a:gd name="T23" fmla="*/ 23 h 24"/>
                <a:gd name="T24" fmla="*/ 3 w 28"/>
                <a:gd name="T25" fmla="*/ 21 h 24"/>
                <a:gd name="T26" fmla="*/ 2 w 28"/>
                <a:gd name="T27" fmla="*/ 18 h 24"/>
                <a:gd name="T28" fmla="*/ 0 w 28"/>
                <a:gd name="T29" fmla="*/ 17 h 24"/>
                <a:gd name="T30" fmla="*/ 3 w 28"/>
                <a:gd name="T31" fmla="*/ 11 h 24"/>
                <a:gd name="T32" fmla="*/ 8 w 28"/>
                <a:gd name="T33" fmla="*/ 7 h 24"/>
                <a:gd name="T34" fmla="*/ 12 w 28"/>
                <a:gd name="T35" fmla="*/ 4 h 24"/>
                <a:gd name="T36" fmla="*/ 18 w 28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" h="24">
                  <a:moveTo>
                    <a:pt x="18" y="0"/>
                  </a:moveTo>
                  <a:lnTo>
                    <a:pt x="23" y="3"/>
                  </a:lnTo>
                  <a:lnTo>
                    <a:pt x="25" y="6"/>
                  </a:lnTo>
                  <a:lnTo>
                    <a:pt x="26" y="7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8" y="14"/>
                  </a:lnTo>
                  <a:lnTo>
                    <a:pt x="23" y="17"/>
                  </a:lnTo>
                  <a:lnTo>
                    <a:pt x="19" y="20"/>
                  </a:lnTo>
                  <a:lnTo>
                    <a:pt x="15" y="23"/>
                  </a:lnTo>
                  <a:lnTo>
                    <a:pt x="8" y="24"/>
                  </a:lnTo>
                  <a:lnTo>
                    <a:pt x="5" y="23"/>
                  </a:lnTo>
                  <a:lnTo>
                    <a:pt x="3" y="21"/>
                  </a:lnTo>
                  <a:lnTo>
                    <a:pt x="2" y="18"/>
                  </a:lnTo>
                  <a:lnTo>
                    <a:pt x="0" y="17"/>
                  </a:lnTo>
                  <a:lnTo>
                    <a:pt x="3" y="11"/>
                  </a:lnTo>
                  <a:lnTo>
                    <a:pt x="8" y="7"/>
                  </a:lnTo>
                  <a:lnTo>
                    <a:pt x="12" y="4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6" name="Freeform 482"/>
            <p:cNvSpPr/>
            <p:nvPr/>
          </p:nvSpPr>
          <p:spPr bwMode="auto">
            <a:xfrm>
              <a:off x="5216" y="3069"/>
              <a:ext cx="26" cy="56"/>
            </a:xfrm>
            <a:custGeom>
              <a:avLst/>
              <a:gdLst>
                <a:gd name="T0" fmla="*/ 4 w 26"/>
                <a:gd name="T1" fmla="*/ 0 h 56"/>
                <a:gd name="T2" fmla="*/ 7 w 26"/>
                <a:gd name="T3" fmla="*/ 0 h 56"/>
                <a:gd name="T4" fmla="*/ 10 w 26"/>
                <a:gd name="T5" fmla="*/ 0 h 56"/>
                <a:gd name="T6" fmla="*/ 16 w 26"/>
                <a:gd name="T7" fmla="*/ 5 h 56"/>
                <a:gd name="T8" fmla="*/ 20 w 26"/>
                <a:gd name="T9" fmla="*/ 10 h 56"/>
                <a:gd name="T10" fmla="*/ 24 w 26"/>
                <a:gd name="T11" fmla="*/ 17 h 56"/>
                <a:gd name="T12" fmla="*/ 26 w 26"/>
                <a:gd name="T13" fmla="*/ 26 h 56"/>
                <a:gd name="T14" fmla="*/ 21 w 26"/>
                <a:gd name="T15" fmla="*/ 29 h 56"/>
                <a:gd name="T16" fmla="*/ 17 w 26"/>
                <a:gd name="T17" fmla="*/ 32 h 56"/>
                <a:gd name="T18" fmla="*/ 19 w 26"/>
                <a:gd name="T19" fmla="*/ 45 h 56"/>
                <a:gd name="T20" fmla="*/ 19 w 26"/>
                <a:gd name="T21" fmla="*/ 56 h 56"/>
                <a:gd name="T22" fmla="*/ 17 w 26"/>
                <a:gd name="T23" fmla="*/ 56 h 56"/>
                <a:gd name="T24" fmla="*/ 17 w 26"/>
                <a:gd name="T25" fmla="*/ 56 h 56"/>
                <a:gd name="T26" fmla="*/ 9 w 26"/>
                <a:gd name="T27" fmla="*/ 50 h 56"/>
                <a:gd name="T28" fmla="*/ 0 w 26"/>
                <a:gd name="T29" fmla="*/ 45 h 56"/>
                <a:gd name="T30" fmla="*/ 0 w 26"/>
                <a:gd name="T31" fmla="*/ 25 h 56"/>
                <a:gd name="T32" fmla="*/ 0 w 26"/>
                <a:gd name="T33" fmla="*/ 5 h 56"/>
                <a:gd name="T34" fmla="*/ 3 w 26"/>
                <a:gd name="T35" fmla="*/ 2 h 56"/>
                <a:gd name="T36" fmla="*/ 4 w 26"/>
                <a:gd name="T3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56">
                  <a:moveTo>
                    <a:pt x="4" y="0"/>
                  </a:moveTo>
                  <a:lnTo>
                    <a:pt x="7" y="0"/>
                  </a:lnTo>
                  <a:lnTo>
                    <a:pt x="10" y="0"/>
                  </a:lnTo>
                  <a:lnTo>
                    <a:pt x="16" y="5"/>
                  </a:lnTo>
                  <a:lnTo>
                    <a:pt x="20" y="10"/>
                  </a:lnTo>
                  <a:lnTo>
                    <a:pt x="24" y="17"/>
                  </a:lnTo>
                  <a:lnTo>
                    <a:pt x="26" y="26"/>
                  </a:lnTo>
                  <a:lnTo>
                    <a:pt x="21" y="29"/>
                  </a:lnTo>
                  <a:lnTo>
                    <a:pt x="17" y="32"/>
                  </a:lnTo>
                  <a:lnTo>
                    <a:pt x="19" y="45"/>
                  </a:lnTo>
                  <a:lnTo>
                    <a:pt x="19" y="56"/>
                  </a:lnTo>
                  <a:lnTo>
                    <a:pt x="17" y="56"/>
                  </a:lnTo>
                  <a:lnTo>
                    <a:pt x="17" y="56"/>
                  </a:lnTo>
                  <a:lnTo>
                    <a:pt x="9" y="50"/>
                  </a:lnTo>
                  <a:lnTo>
                    <a:pt x="0" y="45"/>
                  </a:lnTo>
                  <a:lnTo>
                    <a:pt x="0" y="25"/>
                  </a:lnTo>
                  <a:lnTo>
                    <a:pt x="0" y="5"/>
                  </a:lnTo>
                  <a:lnTo>
                    <a:pt x="3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7" name="Freeform 483"/>
            <p:cNvSpPr/>
            <p:nvPr/>
          </p:nvSpPr>
          <p:spPr bwMode="auto">
            <a:xfrm>
              <a:off x="5115" y="3081"/>
              <a:ext cx="21" cy="27"/>
            </a:xfrm>
            <a:custGeom>
              <a:avLst/>
              <a:gdLst>
                <a:gd name="T0" fmla="*/ 14 w 21"/>
                <a:gd name="T1" fmla="*/ 0 h 27"/>
                <a:gd name="T2" fmla="*/ 17 w 21"/>
                <a:gd name="T3" fmla="*/ 4 h 27"/>
                <a:gd name="T4" fmla="*/ 21 w 21"/>
                <a:gd name="T5" fmla="*/ 8 h 27"/>
                <a:gd name="T6" fmla="*/ 18 w 21"/>
                <a:gd name="T7" fmla="*/ 10 h 27"/>
                <a:gd name="T8" fmla="*/ 15 w 21"/>
                <a:gd name="T9" fmla="*/ 11 h 27"/>
                <a:gd name="T10" fmla="*/ 13 w 21"/>
                <a:gd name="T11" fmla="*/ 8 h 27"/>
                <a:gd name="T12" fmla="*/ 11 w 21"/>
                <a:gd name="T13" fmla="*/ 8 h 27"/>
                <a:gd name="T14" fmla="*/ 8 w 21"/>
                <a:gd name="T15" fmla="*/ 11 h 27"/>
                <a:gd name="T16" fmla="*/ 7 w 21"/>
                <a:gd name="T17" fmla="*/ 14 h 27"/>
                <a:gd name="T18" fmla="*/ 8 w 21"/>
                <a:gd name="T19" fmla="*/ 18 h 27"/>
                <a:gd name="T20" fmla="*/ 8 w 21"/>
                <a:gd name="T21" fmla="*/ 21 h 27"/>
                <a:gd name="T22" fmla="*/ 8 w 21"/>
                <a:gd name="T23" fmla="*/ 23 h 27"/>
                <a:gd name="T24" fmla="*/ 7 w 21"/>
                <a:gd name="T25" fmla="*/ 27 h 27"/>
                <a:gd name="T26" fmla="*/ 4 w 21"/>
                <a:gd name="T27" fmla="*/ 23 h 27"/>
                <a:gd name="T28" fmla="*/ 0 w 21"/>
                <a:gd name="T29" fmla="*/ 20 h 27"/>
                <a:gd name="T30" fmla="*/ 5 w 21"/>
                <a:gd name="T31" fmla="*/ 13 h 27"/>
                <a:gd name="T32" fmla="*/ 11 w 21"/>
                <a:gd name="T33" fmla="*/ 1 h 27"/>
                <a:gd name="T34" fmla="*/ 13 w 21"/>
                <a:gd name="T35" fmla="*/ 1 h 27"/>
                <a:gd name="T36" fmla="*/ 14 w 21"/>
                <a:gd name="T3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" h="27">
                  <a:moveTo>
                    <a:pt x="14" y="0"/>
                  </a:moveTo>
                  <a:lnTo>
                    <a:pt x="17" y="4"/>
                  </a:lnTo>
                  <a:lnTo>
                    <a:pt x="21" y="8"/>
                  </a:lnTo>
                  <a:lnTo>
                    <a:pt x="18" y="10"/>
                  </a:lnTo>
                  <a:lnTo>
                    <a:pt x="15" y="11"/>
                  </a:lnTo>
                  <a:lnTo>
                    <a:pt x="13" y="8"/>
                  </a:lnTo>
                  <a:lnTo>
                    <a:pt x="11" y="8"/>
                  </a:lnTo>
                  <a:lnTo>
                    <a:pt x="8" y="11"/>
                  </a:lnTo>
                  <a:lnTo>
                    <a:pt x="7" y="14"/>
                  </a:lnTo>
                  <a:lnTo>
                    <a:pt x="8" y="18"/>
                  </a:lnTo>
                  <a:lnTo>
                    <a:pt x="8" y="21"/>
                  </a:lnTo>
                  <a:lnTo>
                    <a:pt x="8" y="23"/>
                  </a:lnTo>
                  <a:lnTo>
                    <a:pt x="7" y="27"/>
                  </a:lnTo>
                  <a:lnTo>
                    <a:pt x="4" y="23"/>
                  </a:lnTo>
                  <a:lnTo>
                    <a:pt x="0" y="20"/>
                  </a:lnTo>
                  <a:lnTo>
                    <a:pt x="5" y="13"/>
                  </a:lnTo>
                  <a:lnTo>
                    <a:pt x="11" y="1"/>
                  </a:lnTo>
                  <a:lnTo>
                    <a:pt x="13" y="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8" name="Freeform 484"/>
            <p:cNvSpPr/>
            <p:nvPr/>
          </p:nvSpPr>
          <p:spPr bwMode="auto">
            <a:xfrm>
              <a:off x="5225" y="3122"/>
              <a:ext cx="7" cy="7"/>
            </a:xfrm>
            <a:custGeom>
              <a:avLst/>
              <a:gdLst>
                <a:gd name="T0" fmla="*/ 0 w 7"/>
                <a:gd name="T1" fmla="*/ 7 h 7"/>
                <a:gd name="T2" fmla="*/ 0 w 7"/>
                <a:gd name="T3" fmla="*/ 3 h 7"/>
                <a:gd name="T4" fmla="*/ 1 w 7"/>
                <a:gd name="T5" fmla="*/ 0 h 7"/>
                <a:gd name="T6" fmla="*/ 1 w 7"/>
                <a:gd name="T7" fmla="*/ 0 h 7"/>
                <a:gd name="T8" fmla="*/ 2 w 7"/>
                <a:gd name="T9" fmla="*/ 0 h 7"/>
                <a:gd name="T10" fmla="*/ 4 w 7"/>
                <a:gd name="T11" fmla="*/ 4 h 7"/>
                <a:gd name="T12" fmla="*/ 7 w 7"/>
                <a:gd name="T13" fmla="*/ 7 h 7"/>
                <a:gd name="T14" fmla="*/ 2 w 7"/>
                <a:gd name="T15" fmla="*/ 7 h 7"/>
                <a:gd name="T16" fmla="*/ 0 w 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0" y="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1" y="0"/>
                  </a:lnTo>
                  <a:lnTo>
                    <a:pt x="2" y="0"/>
                  </a:lnTo>
                  <a:lnTo>
                    <a:pt x="4" y="4"/>
                  </a:lnTo>
                  <a:lnTo>
                    <a:pt x="7" y="7"/>
                  </a:lnTo>
                  <a:lnTo>
                    <a:pt x="2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59" name="Freeform 485"/>
            <p:cNvSpPr/>
            <p:nvPr/>
          </p:nvSpPr>
          <p:spPr bwMode="auto">
            <a:xfrm>
              <a:off x="5242" y="3126"/>
              <a:ext cx="10" cy="9"/>
            </a:xfrm>
            <a:custGeom>
              <a:avLst/>
              <a:gdLst>
                <a:gd name="T0" fmla="*/ 0 w 10"/>
                <a:gd name="T1" fmla="*/ 0 h 9"/>
                <a:gd name="T2" fmla="*/ 4 w 10"/>
                <a:gd name="T3" fmla="*/ 0 h 9"/>
                <a:gd name="T4" fmla="*/ 8 w 10"/>
                <a:gd name="T5" fmla="*/ 0 h 9"/>
                <a:gd name="T6" fmla="*/ 8 w 10"/>
                <a:gd name="T7" fmla="*/ 2 h 9"/>
                <a:gd name="T8" fmla="*/ 8 w 10"/>
                <a:gd name="T9" fmla="*/ 3 h 9"/>
                <a:gd name="T10" fmla="*/ 10 w 10"/>
                <a:gd name="T11" fmla="*/ 6 h 9"/>
                <a:gd name="T12" fmla="*/ 10 w 10"/>
                <a:gd name="T13" fmla="*/ 9 h 9"/>
                <a:gd name="T14" fmla="*/ 7 w 10"/>
                <a:gd name="T15" fmla="*/ 8 h 9"/>
                <a:gd name="T16" fmla="*/ 4 w 10"/>
                <a:gd name="T17" fmla="*/ 6 h 9"/>
                <a:gd name="T18" fmla="*/ 1 w 10"/>
                <a:gd name="T19" fmla="*/ 5 h 9"/>
                <a:gd name="T20" fmla="*/ 0 w 10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9">
                  <a:moveTo>
                    <a:pt x="0" y="0"/>
                  </a:moveTo>
                  <a:lnTo>
                    <a:pt x="4" y="0"/>
                  </a:lnTo>
                  <a:lnTo>
                    <a:pt x="8" y="0"/>
                  </a:lnTo>
                  <a:lnTo>
                    <a:pt x="8" y="2"/>
                  </a:lnTo>
                  <a:lnTo>
                    <a:pt x="8" y="3"/>
                  </a:lnTo>
                  <a:lnTo>
                    <a:pt x="10" y="6"/>
                  </a:lnTo>
                  <a:lnTo>
                    <a:pt x="10" y="9"/>
                  </a:lnTo>
                  <a:lnTo>
                    <a:pt x="7" y="8"/>
                  </a:lnTo>
                  <a:lnTo>
                    <a:pt x="4" y="6"/>
                  </a:lnTo>
                  <a:lnTo>
                    <a:pt x="1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0" name="Freeform 486"/>
            <p:cNvSpPr/>
            <p:nvPr/>
          </p:nvSpPr>
          <p:spPr bwMode="auto">
            <a:xfrm>
              <a:off x="5229" y="3134"/>
              <a:ext cx="6" cy="14"/>
            </a:xfrm>
            <a:custGeom>
              <a:avLst/>
              <a:gdLst>
                <a:gd name="T0" fmla="*/ 0 w 6"/>
                <a:gd name="T1" fmla="*/ 0 h 14"/>
                <a:gd name="T2" fmla="*/ 3 w 6"/>
                <a:gd name="T3" fmla="*/ 2 h 14"/>
                <a:gd name="T4" fmla="*/ 4 w 6"/>
                <a:gd name="T5" fmla="*/ 5 h 14"/>
                <a:gd name="T6" fmla="*/ 6 w 6"/>
                <a:gd name="T7" fmla="*/ 8 h 14"/>
                <a:gd name="T8" fmla="*/ 6 w 6"/>
                <a:gd name="T9" fmla="*/ 14 h 14"/>
                <a:gd name="T10" fmla="*/ 4 w 6"/>
                <a:gd name="T11" fmla="*/ 14 h 14"/>
                <a:gd name="T12" fmla="*/ 3 w 6"/>
                <a:gd name="T13" fmla="*/ 12 h 14"/>
                <a:gd name="T14" fmla="*/ 1 w 6"/>
                <a:gd name="T15" fmla="*/ 7 h 14"/>
                <a:gd name="T16" fmla="*/ 0 w 6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4">
                  <a:moveTo>
                    <a:pt x="0" y="0"/>
                  </a:moveTo>
                  <a:lnTo>
                    <a:pt x="3" y="2"/>
                  </a:lnTo>
                  <a:lnTo>
                    <a:pt x="4" y="5"/>
                  </a:lnTo>
                  <a:lnTo>
                    <a:pt x="6" y="8"/>
                  </a:lnTo>
                  <a:lnTo>
                    <a:pt x="6" y="14"/>
                  </a:lnTo>
                  <a:lnTo>
                    <a:pt x="4" y="14"/>
                  </a:lnTo>
                  <a:lnTo>
                    <a:pt x="3" y="12"/>
                  </a:lnTo>
                  <a:lnTo>
                    <a:pt x="1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1" name="Freeform 487"/>
            <p:cNvSpPr/>
            <p:nvPr/>
          </p:nvSpPr>
          <p:spPr bwMode="auto">
            <a:xfrm>
              <a:off x="5257" y="3134"/>
              <a:ext cx="8" cy="7"/>
            </a:xfrm>
            <a:custGeom>
              <a:avLst/>
              <a:gdLst>
                <a:gd name="T0" fmla="*/ 3 w 8"/>
                <a:gd name="T1" fmla="*/ 0 h 7"/>
                <a:gd name="T2" fmla="*/ 6 w 8"/>
                <a:gd name="T3" fmla="*/ 1 h 7"/>
                <a:gd name="T4" fmla="*/ 8 w 8"/>
                <a:gd name="T5" fmla="*/ 4 h 7"/>
                <a:gd name="T6" fmla="*/ 8 w 8"/>
                <a:gd name="T7" fmla="*/ 5 h 7"/>
                <a:gd name="T8" fmla="*/ 6 w 8"/>
                <a:gd name="T9" fmla="*/ 7 h 7"/>
                <a:gd name="T10" fmla="*/ 3 w 8"/>
                <a:gd name="T11" fmla="*/ 7 h 7"/>
                <a:gd name="T12" fmla="*/ 0 w 8"/>
                <a:gd name="T13" fmla="*/ 7 h 7"/>
                <a:gd name="T14" fmla="*/ 0 w 8"/>
                <a:gd name="T15" fmla="*/ 5 h 7"/>
                <a:gd name="T16" fmla="*/ 0 w 8"/>
                <a:gd name="T17" fmla="*/ 2 h 7"/>
                <a:gd name="T18" fmla="*/ 2 w 8"/>
                <a:gd name="T19" fmla="*/ 2 h 7"/>
                <a:gd name="T20" fmla="*/ 3 w 8"/>
                <a:gd name="T21" fmla="*/ 2 h 7"/>
                <a:gd name="T22" fmla="*/ 3 w 8"/>
                <a:gd name="T23" fmla="*/ 1 h 7"/>
                <a:gd name="T24" fmla="*/ 3 w 8"/>
                <a:gd name="T2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" h="7">
                  <a:moveTo>
                    <a:pt x="3" y="0"/>
                  </a:moveTo>
                  <a:lnTo>
                    <a:pt x="6" y="1"/>
                  </a:lnTo>
                  <a:lnTo>
                    <a:pt x="8" y="4"/>
                  </a:lnTo>
                  <a:lnTo>
                    <a:pt x="8" y="5"/>
                  </a:lnTo>
                  <a:lnTo>
                    <a:pt x="6" y="7"/>
                  </a:lnTo>
                  <a:lnTo>
                    <a:pt x="3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2" name="Freeform 488"/>
            <p:cNvSpPr/>
            <p:nvPr/>
          </p:nvSpPr>
          <p:spPr bwMode="auto">
            <a:xfrm>
              <a:off x="5256" y="3145"/>
              <a:ext cx="9" cy="6"/>
            </a:xfrm>
            <a:custGeom>
              <a:avLst/>
              <a:gdLst>
                <a:gd name="T0" fmla="*/ 4 w 9"/>
                <a:gd name="T1" fmla="*/ 0 h 6"/>
                <a:gd name="T2" fmla="*/ 7 w 9"/>
                <a:gd name="T3" fmla="*/ 3 h 6"/>
                <a:gd name="T4" fmla="*/ 9 w 9"/>
                <a:gd name="T5" fmla="*/ 6 h 6"/>
                <a:gd name="T6" fmla="*/ 6 w 9"/>
                <a:gd name="T7" fmla="*/ 6 h 6"/>
                <a:gd name="T8" fmla="*/ 3 w 9"/>
                <a:gd name="T9" fmla="*/ 6 h 6"/>
                <a:gd name="T10" fmla="*/ 1 w 9"/>
                <a:gd name="T11" fmla="*/ 4 h 6"/>
                <a:gd name="T12" fmla="*/ 0 w 9"/>
                <a:gd name="T13" fmla="*/ 3 h 6"/>
                <a:gd name="T14" fmla="*/ 1 w 9"/>
                <a:gd name="T15" fmla="*/ 3 h 6"/>
                <a:gd name="T16" fmla="*/ 3 w 9"/>
                <a:gd name="T17" fmla="*/ 3 h 6"/>
                <a:gd name="T18" fmla="*/ 4 w 9"/>
                <a:gd name="T19" fmla="*/ 1 h 6"/>
                <a:gd name="T20" fmla="*/ 4 w 9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6">
                  <a:moveTo>
                    <a:pt x="4" y="0"/>
                  </a:moveTo>
                  <a:lnTo>
                    <a:pt x="7" y="3"/>
                  </a:lnTo>
                  <a:lnTo>
                    <a:pt x="9" y="6"/>
                  </a:lnTo>
                  <a:lnTo>
                    <a:pt x="6" y="6"/>
                  </a:lnTo>
                  <a:lnTo>
                    <a:pt x="3" y="6"/>
                  </a:lnTo>
                  <a:lnTo>
                    <a:pt x="1" y="4"/>
                  </a:lnTo>
                  <a:lnTo>
                    <a:pt x="0" y="3"/>
                  </a:lnTo>
                  <a:lnTo>
                    <a:pt x="1" y="3"/>
                  </a:lnTo>
                  <a:lnTo>
                    <a:pt x="3" y="3"/>
                  </a:lnTo>
                  <a:lnTo>
                    <a:pt x="4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3" name="Freeform 489"/>
            <p:cNvSpPr/>
            <p:nvPr/>
          </p:nvSpPr>
          <p:spPr bwMode="auto">
            <a:xfrm>
              <a:off x="5273" y="3148"/>
              <a:ext cx="9" cy="4"/>
            </a:xfrm>
            <a:custGeom>
              <a:avLst/>
              <a:gdLst>
                <a:gd name="T0" fmla="*/ 0 w 9"/>
                <a:gd name="T1" fmla="*/ 0 h 4"/>
                <a:gd name="T2" fmla="*/ 4 w 9"/>
                <a:gd name="T3" fmla="*/ 1 h 4"/>
                <a:gd name="T4" fmla="*/ 9 w 9"/>
                <a:gd name="T5" fmla="*/ 3 h 4"/>
                <a:gd name="T6" fmla="*/ 9 w 9"/>
                <a:gd name="T7" fmla="*/ 4 h 4"/>
                <a:gd name="T8" fmla="*/ 9 w 9"/>
                <a:gd name="T9" fmla="*/ 4 h 4"/>
                <a:gd name="T10" fmla="*/ 6 w 9"/>
                <a:gd name="T11" fmla="*/ 4 h 4"/>
                <a:gd name="T12" fmla="*/ 4 w 9"/>
                <a:gd name="T13" fmla="*/ 4 h 4"/>
                <a:gd name="T14" fmla="*/ 2 w 9"/>
                <a:gd name="T15" fmla="*/ 3 h 4"/>
                <a:gd name="T16" fmla="*/ 0 w 9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">
                  <a:moveTo>
                    <a:pt x="0" y="0"/>
                  </a:moveTo>
                  <a:lnTo>
                    <a:pt x="4" y="1"/>
                  </a:lnTo>
                  <a:lnTo>
                    <a:pt x="9" y="3"/>
                  </a:lnTo>
                  <a:lnTo>
                    <a:pt x="9" y="4"/>
                  </a:lnTo>
                  <a:lnTo>
                    <a:pt x="9" y="4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4" name="Freeform 490"/>
            <p:cNvSpPr/>
            <p:nvPr/>
          </p:nvSpPr>
          <p:spPr bwMode="auto">
            <a:xfrm>
              <a:off x="5245" y="3155"/>
              <a:ext cx="8" cy="14"/>
            </a:xfrm>
            <a:custGeom>
              <a:avLst/>
              <a:gdLst>
                <a:gd name="T0" fmla="*/ 1 w 8"/>
                <a:gd name="T1" fmla="*/ 0 h 14"/>
                <a:gd name="T2" fmla="*/ 4 w 8"/>
                <a:gd name="T3" fmla="*/ 4 h 14"/>
                <a:gd name="T4" fmla="*/ 7 w 8"/>
                <a:gd name="T5" fmla="*/ 7 h 14"/>
                <a:gd name="T6" fmla="*/ 8 w 8"/>
                <a:gd name="T7" fmla="*/ 10 h 14"/>
                <a:gd name="T8" fmla="*/ 8 w 8"/>
                <a:gd name="T9" fmla="*/ 14 h 14"/>
                <a:gd name="T10" fmla="*/ 8 w 8"/>
                <a:gd name="T11" fmla="*/ 14 h 14"/>
                <a:gd name="T12" fmla="*/ 7 w 8"/>
                <a:gd name="T13" fmla="*/ 14 h 14"/>
                <a:gd name="T14" fmla="*/ 2 w 8"/>
                <a:gd name="T15" fmla="*/ 13 h 14"/>
                <a:gd name="T16" fmla="*/ 0 w 8"/>
                <a:gd name="T17" fmla="*/ 13 h 14"/>
                <a:gd name="T18" fmla="*/ 0 w 8"/>
                <a:gd name="T19" fmla="*/ 7 h 14"/>
                <a:gd name="T20" fmla="*/ 1 w 8"/>
                <a:gd name="T2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14">
                  <a:moveTo>
                    <a:pt x="1" y="0"/>
                  </a:moveTo>
                  <a:lnTo>
                    <a:pt x="4" y="4"/>
                  </a:lnTo>
                  <a:lnTo>
                    <a:pt x="7" y="7"/>
                  </a:lnTo>
                  <a:lnTo>
                    <a:pt x="8" y="10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7" y="14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0" y="7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5" name="Freeform 491"/>
            <p:cNvSpPr/>
            <p:nvPr/>
          </p:nvSpPr>
          <p:spPr bwMode="auto">
            <a:xfrm>
              <a:off x="5269" y="3158"/>
              <a:ext cx="14" cy="7"/>
            </a:xfrm>
            <a:custGeom>
              <a:avLst/>
              <a:gdLst>
                <a:gd name="T0" fmla="*/ 8 w 14"/>
                <a:gd name="T1" fmla="*/ 0 h 7"/>
                <a:gd name="T2" fmla="*/ 11 w 14"/>
                <a:gd name="T3" fmla="*/ 1 h 7"/>
                <a:gd name="T4" fmla="*/ 13 w 14"/>
                <a:gd name="T5" fmla="*/ 3 h 7"/>
                <a:gd name="T6" fmla="*/ 13 w 14"/>
                <a:gd name="T7" fmla="*/ 3 h 7"/>
                <a:gd name="T8" fmla="*/ 14 w 14"/>
                <a:gd name="T9" fmla="*/ 7 h 7"/>
                <a:gd name="T10" fmla="*/ 10 w 14"/>
                <a:gd name="T11" fmla="*/ 7 h 7"/>
                <a:gd name="T12" fmla="*/ 4 w 14"/>
                <a:gd name="T13" fmla="*/ 7 h 7"/>
                <a:gd name="T14" fmla="*/ 3 w 14"/>
                <a:gd name="T15" fmla="*/ 4 h 7"/>
                <a:gd name="T16" fmla="*/ 0 w 14"/>
                <a:gd name="T17" fmla="*/ 3 h 7"/>
                <a:gd name="T18" fmla="*/ 4 w 14"/>
                <a:gd name="T19" fmla="*/ 1 h 7"/>
                <a:gd name="T20" fmla="*/ 8 w 14"/>
                <a:gd name="T2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7">
                  <a:moveTo>
                    <a:pt x="8" y="0"/>
                  </a:moveTo>
                  <a:lnTo>
                    <a:pt x="11" y="1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4" y="7"/>
                  </a:lnTo>
                  <a:lnTo>
                    <a:pt x="10" y="7"/>
                  </a:lnTo>
                  <a:lnTo>
                    <a:pt x="4" y="7"/>
                  </a:lnTo>
                  <a:lnTo>
                    <a:pt x="3" y="4"/>
                  </a:lnTo>
                  <a:lnTo>
                    <a:pt x="0" y="3"/>
                  </a:lnTo>
                  <a:lnTo>
                    <a:pt x="4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6" name="Freeform 492"/>
            <p:cNvSpPr/>
            <p:nvPr/>
          </p:nvSpPr>
          <p:spPr bwMode="auto">
            <a:xfrm>
              <a:off x="5253" y="3172"/>
              <a:ext cx="9" cy="16"/>
            </a:xfrm>
            <a:custGeom>
              <a:avLst/>
              <a:gdLst>
                <a:gd name="T0" fmla="*/ 6 w 9"/>
                <a:gd name="T1" fmla="*/ 0 h 16"/>
                <a:gd name="T2" fmla="*/ 9 w 9"/>
                <a:gd name="T3" fmla="*/ 1 h 16"/>
                <a:gd name="T4" fmla="*/ 9 w 9"/>
                <a:gd name="T5" fmla="*/ 6 h 16"/>
                <a:gd name="T6" fmla="*/ 6 w 9"/>
                <a:gd name="T7" fmla="*/ 10 h 16"/>
                <a:gd name="T8" fmla="*/ 3 w 9"/>
                <a:gd name="T9" fmla="*/ 16 h 16"/>
                <a:gd name="T10" fmla="*/ 3 w 9"/>
                <a:gd name="T11" fmla="*/ 14 h 16"/>
                <a:gd name="T12" fmla="*/ 3 w 9"/>
                <a:gd name="T13" fmla="*/ 13 h 16"/>
                <a:gd name="T14" fmla="*/ 2 w 9"/>
                <a:gd name="T15" fmla="*/ 7 h 16"/>
                <a:gd name="T16" fmla="*/ 0 w 9"/>
                <a:gd name="T17" fmla="*/ 3 h 16"/>
                <a:gd name="T18" fmla="*/ 3 w 9"/>
                <a:gd name="T19" fmla="*/ 1 h 16"/>
                <a:gd name="T20" fmla="*/ 6 w 9"/>
                <a:gd name="T2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" h="16">
                  <a:moveTo>
                    <a:pt x="6" y="0"/>
                  </a:moveTo>
                  <a:lnTo>
                    <a:pt x="9" y="1"/>
                  </a:lnTo>
                  <a:lnTo>
                    <a:pt x="9" y="6"/>
                  </a:lnTo>
                  <a:lnTo>
                    <a:pt x="6" y="10"/>
                  </a:lnTo>
                  <a:lnTo>
                    <a:pt x="3" y="16"/>
                  </a:lnTo>
                  <a:lnTo>
                    <a:pt x="3" y="14"/>
                  </a:lnTo>
                  <a:lnTo>
                    <a:pt x="3" y="13"/>
                  </a:lnTo>
                  <a:lnTo>
                    <a:pt x="2" y="7"/>
                  </a:lnTo>
                  <a:lnTo>
                    <a:pt x="0" y="3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7" name="Freeform 493"/>
            <p:cNvSpPr/>
            <p:nvPr/>
          </p:nvSpPr>
          <p:spPr bwMode="auto">
            <a:xfrm>
              <a:off x="4778" y="3181"/>
              <a:ext cx="24" cy="48"/>
            </a:xfrm>
            <a:custGeom>
              <a:avLst/>
              <a:gdLst>
                <a:gd name="T0" fmla="*/ 3 w 24"/>
                <a:gd name="T1" fmla="*/ 0 h 48"/>
                <a:gd name="T2" fmla="*/ 10 w 24"/>
                <a:gd name="T3" fmla="*/ 4 h 48"/>
                <a:gd name="T4" fmla="*/ 14 w 24"/>
                <a:gd name="T5" fmla="*/ 12 h 48"/>
                <a:gd name="T6" fmla="*/ 18 w 24"/>
                <a:gd name="T7" fmla="*/ 20 h 48"/>
                <a:gd name="T8" fmla="*/ 24 w 24"/>
                <a:gd name="T9" fmla="*/ 28 h 48"/>
                <a:gd name="T10" fmla="*/ 20 w 24"/>
                <a:gd name="T11" fmla="*/ 40 h 48"/>
                <a:gd name="T12" fmla="*/ 14 w 24"/>
                <a:gd name="T13" fmla="*/ 48 h 48"/>
                <a:gd name="T14" fmla="*/ 14 w 24"/>
                <a:gd name="T15" fmla="*/ 48 h 48"/>
                <a:gd name="T16" fmla="*/ 13 w 24"/>
                <a:gd name="T17" fmla="*/ 48 h 48"/>
                <a:gd name="T18" fmla="*/ 7 w 24"/>
                <a:gd name="T19" fmla="*/ 47 h 48"/>
                <a:gd name="T20" fmla="*/ 1 w 24"/>
                <a:gd name="T21" fmla="*/ 47 h 48"/>
                <a:gd name="T22" fmla="*/ 0 w 24"/>
                <a:gd name="T23" fmla="*/ 34 h 48"/>
                <a:gd name="T24" fmla="*/ 0 w 24"/>
                <a:gd name="T25" fmla="*/ 22 h 48"/>
                <a:gd name="T26" fmla="*/ 0 w 24"/>
                <a:gd name="T27" fmla="*/ 11 h 48"/>
                <a:gd name="T28" fmla="*/ 3 w 24"/>
                <a:gd name="T2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48">
                  <a:moveTo>
                    <a:pt x="3" y="0"/>
                  </a:moveTo>
                  <a:lnTo>
                    <a:pt x="10" y="4"/>
                  </a:lnTo>
                  <a:lnTo>
                    <a:pt x="14" y="12"/>
                  </a:lnTo>
                  <a:lnTo>
                    <a:pt x="18" y="20"/>
                  </a:lnTo>
                  <a:lnTo>
                    <a:pt x="24" y="28"/>
                  </a:lnTo>
                  <a:lnTo>
                    <a:pt x="20" y="40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3" y="48"/>
                  </a:lnTo>
                  <a:lnTo>
                    <a:pt x="7" y="47"/>
                  </a:lnTo>
                  <a:lnTo>
                    <a:pt x="1" y="47"/>
                  </a:lnTo>
                  <a:lnTo>
                    <a:pt x="0" y="34"/>
                  </a:lnTo>
                  <a:lnTo>
                    <a:pt x="0" y="22"/>
                  </a:lnTo>
                  <a:lnTo>
                    <a:pt x="0" y="11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8" name="Freeform 494"/>
            <p:cNvSpPr/>
            <p:nvPr/>
          </p:nvSpPr>
          <p:spPr bwMode="auto">
            <a:xfrm>
              <a:off x="5269" y="3182"/>
              <a:ext cx="27" cy="47"/>
            </a:xfrm>
            <a:custGeom>
              <a:avLst/>
              <a:gdLst>
                <a:gd name="T0" fmla="*/ 21 w 27"/>
                <a:gd name="T1" fmla="*/ 47 h 47"/>
                <a:gd name="T2" fmla="*/ 16 w 27"/>
                <a:gd name="T3" fmla="*/ 47 h 47"/>
                <a:gd name="T4" fmla="*/ 10 w 27"/>
                <a:gd name="T5" fmla="*/ 46 h 47"/>
                <a:gd name="T6" fmla="*/ 7 w 27"/>
                <a:gd name="T7" fmla="*/ 43 h 47"/>
                <a:gd name="T8" fmla="*/ 4 w 27"/>
                <a:gd name="T9" fmla="*/ 40 h 47"/>
                <a:gd name="T10" fmla="*/ 1 w 27"/>
                <a:gd name="T11" fmla="*/ 31 h 47"/>
                <a:gd name="T12" fmla="*/ 0 w 27"/>
                <a:gd name="T13" fmla="*/ 20 h 47"/>
                <a:gd name="T14" fmla="*/ 10 w 27"/>
                <a:gd name="T15" fmla="*/ 10 h 47"/>
                <a:gd name="T16" fmla="*/ 18 w 27"/>
                <a:gd name="T17" fmla="*/ 0 h 47"/>
                <a:gd name="T18" fmla="*/ 18 w 27"/>
                <a:gd name="T19" fmla="*/ 1 h 47"/>
                <a:gd name="T20" fmla="*/ 18 w 27"/>
                <a:gd name="T21" fmla="*/ 3 h 47"/>
                <a:gd name="T22" fmla="*/ 23 w 27"/>
                <a:gd name="T23" fmla="*/ 16 h 47"/>
                <a:gd name="T24" fmla="*/ 27 w 27"/>
                <a:gd name="T25" fmla="*/ 27 h 47"/>
                <a:gd name="T26" fmla="*/ 23 w 27"/>
                <a:gd name="T27" fmla="*/ 31 h 47"/>
                <a:gd name="T28" fmla="*/ 18 w 27"/>
                <a:gd name="T29" fmla="*/ 36 h 47"/>
                <a:gd name="T30" fmla="*/ 20 w 27"/>
                <a:gd name="T31" fmla="*/ 41 h 47"/>
                <a:gd name="T32" fmla="*/ 21 w 27"/>
                <a:gd name="T3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47">
                  <a:moveTo>
                    <a:pt x="21" y="47"/>
                  </a:moveTo>
                  <a:lnTo>
                    <a:pt x="16" y="47"/>
                  </a:lnTo>
                  <a:lnTo>
                    <a:pt x="10" y="46"/>
                  </a:lnTo>
                  <a:lnTo>
                    <a:pt x="7" y="43"/>
                  </a:lnTo>
                  <a:lnTo>
                    <a:pt x="4" y="40"/>
                  </a:lnTo>
                  <a:lnTo>
                    <a:pt x="1" y="31"/>
                  </a:lnTo>
                  <a:lnTo>
                    <a:pt x="0" y="20"/>
                  </a:lnTo>
                  <a:lnTo>
                    <a:pt x="10" y="10"/>
                  </a:lnTo>
                  <a:lnTo>
                    <a:pt x="18" y="0"/>
                  </a:lnTo>
                  <a:lnTo>
                    <a:pt x="18" y="1"/>
                  </a:lnTo>
                  <a:lnTo>
                    <a:pt x="18" y="3"/>
                  </a:lnTo>
                  <a:lnTo>
                    <a:pt x="23" y="16"/>
                  </a:lnTo>
                  <a:lnTo>
                    <a:pt x="27" y="27"/>
                  </a:lnTo>
                  <a:lnTo>
                    <a:pt x="23" y="31"/>
                  </a:lnTo>
                  <a:lnTo>
                    <a:pt x="18" y="36"/>
                  </a:lnTo>
                  <a:lnTo>
                    <a:pt x="20" y="41"/>
                  </a:lnTo>
                  <a:lnTo>
                    <a:pt x="21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69" name="Freeform 495"/>
            <p:cNvSpPr/>
            <p:nvPr/>
          </p:nvSpPr>
          <p:spPr bwMode="auto">
            <a:xfrm>
              <a:off x="5252" y="3195"/>
              <a:ext cx="14" cy="13"/>
            </a:xfrm>
            <a:custGeom>
              <a:avLst/>
              <a:gdLst>
                <a:gd name="T0" fmla="*/ 11 w 14"/>
                <a:gd name="T1" fmla="*/ 0 h 13"/>
                <a:gd name="T2" fmla="*/ 14 w 14"/>
                <a:gd name="T3" fmla="*/ 3 h 13"/>
                <a:gd name="T4" fmla="*/ 14 w 14"/>
                <a:gd name="T5" fmla="*/ 6 h 13"/>
                <a:gd name="T6" fmla="*/ 14 w 14"/>
                <a:gd name="T7" fmla="*/ 10 h 13"/>
                <a:gd name="T8" fmla="*/ 13 w 14"/>
                <a:gd name="T9" fmla="*/ 13 h 13"/>
                <a:gd name="T10" fmla="*/ 13 w 14"/>
                <a:gd name="T11" fmla="*/ 13 h 13"/>
                <a:gd name="T12" fmla="*/ 11 w 14"/>
                <a:gd name="T13" fmla="*/ 13 h 13"/>
                <a:gd name="T14" fmla="*/ 5 w 14"/>
                <a:gd name="T15" fmla="*/ 13 h 13"/>
                <a:gd name="T16" fmla="*/ 0 w 14"/>
                <a:gd name="T17" fmla="*/ 11 h 13"/>
                <a:gd name="T18" fmla="*/ 5 w 14"/>
                <a:gd name="T19" fmla="*/ 6 h 13"/>
                <a:gd name="T20" fmla="*/ 11 w 14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3">
                  <a:moveTo>
                    <a:pt x="11" y="0"/>
                  </a:moveTo>
                  <a:lnTo>
                    <a:pt x="14" y="3"/>
                  </a:lnTo>
                  <a:lnTo>
                    <a:pt x="14" y="6"/>
                  </a:lnTo>
                  <a:lnTo>
                    <a:pt x="14" y="10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1" y="13"/>
                  </a:lnTo>
                  <a:lnTo>
                    <a:pt x="5" y="13"/>
                  </a:lnTo>
                  <a:lnTo>
                    <a:pt x="0" y="11"/>
                  </a:lnTo>
                  <a:lnTo>
                    <a:pt x="5" y="6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0" name="Freeform 496"/>
            <p:cNvSpPr/>
            <p:nvPr/>
          </p:nvSpPr>
          <p:spPr bwMode="auto">
            <a:xfrm>
              <a:off x="5102" y="3218"/>
              <a:ext cx="114" cy="137"/>
            </a:xfrm>
            <a:custGeom>
              <a:avLst/>
              <a:gdLst>
                <a:gd name="T0" fmla="*/ 88 w 114"/>
                <a:gd name="T1" fmla="*/ 0 h 137"/>
                <a:gd name="T2" fmla="*/ 101 w 114"/>
                <a:gd name="T3" fmla="*/ 8 h 137"/>
                <a:gd name="T4" fmla="*/ 114 w 114"/>
                <a:gd name="T5" fmla="*/ 18 h 137"/>
                <a:gd name="T6" fmla="*/ 114 w 114"/>
                <a:gd name="T7" fmla="*/ 20 h 137"/>
                <a:gd name="T8" fmla="*/ 114 w 114"/>
                <a:gd name="T9" fmla="*/ 23 h 137"/>
                <a:gd name="T10" fmla="*/ 111 w 114"/>
                <a:gd name="T11" fmla="*/ 30 h 137"/>
                <a:gd name="T12" fmla="*/ 107 w 114"/>
                <a:gd name="T13" fmla="*/ 34 h 137"/>
                <a:gd name="T14" fmla="*/ 103 w 114"/>
                <a:gd name="T15" fmla="*/ 38 h 137"/>
                <a:gd name="T16" fmla="*/ 97 w 114"/>
                <a:gd name="T17" fmla="*/ 43 h 137"/>
                <a:gd name="T18" fmla="*/ 104 w 114"/>
                <a:gd name="T19" fmla="*/ 58 h 137"/>
                <a:gd name="T20" fmla="*/ 110 w 114"/>
                <a:gd name="T21" fmla="*/ 75 h 137"/>
                <a:gd name="T22" fmla="*/ 104 w 114"/>
                <a:gd name="T23" fmla="*/ 81 h 137"/>
                <a:gd name="T24" fmla="*/ 100 w 114"/>
                <a:gd name="T25" fmla="*/ 88 h 137"/>
                <a:gd name="T26" fmla="*/ 95 w 114"/>
                <a:gd name="T27" fmla="*/ 97 h 137"/>
                <a:gd name="T28" fmla="*/ 94 w 114"/>
                <a:gd name="T29" fmla="*/ 105 h 137"/>
                <a:gd name="T30" fmla="*/ 91 w 114"/>
                <a:gd name="T31" fmla="*/ 114 h 137"/>
                <a:gd name="T32" fmla="*/ 88 w 114"/>
                <a:gd name="T33" fmla="*/ 123 h 137"/>
                <a:gd name="T34" fmla="*/ 84 w 114"/>
                <a:gd name="T35" fmla="*/ 130 h 137"/>
                <a:gd name="T36" fmla="*/ 80 w 114"/>
                <a:gd name="T37" fmla="*/ 137 h 137"/>
                <a:gd name="T38" fmla="*/ 68 w 114"/>
                <a:gd name="T39" fmla="*/ 133 h 137"/>
                <a:gd name="T40" fmla="*/ 58 w 114"/>
                <a:gd name="T41" fmla="*/ 127 h 137"/>
                <a:gd name="T42" fmla="*/ 37 w 114"/>
                <a:gd name="T43" fmla="*/ 125 h 137"/>
                <a:gd name="T44" fmla="*/ 17 w 114"/>
                <a:gd name="T45" fmla="*/ 124 h 137"/>
                <a:gd name="T46" fmla="*/ 16 w 114"/>
                <a:gd name="T47" fmla="*/ 113 h 137"/>
                <a:gd name="T48" fmla="*/ 11 w 114"/>
                <a:gd name="T49" fmla="*/ 104 h 137"/>
                <a:gd name="T50" fmla="*/ 7 w 114"/>
                <a:gd name="T51" fmla="*/ 97 h 137"/>
                <a:gd name="T52" fmla="*/ 0 w 114"/>
                <a:gd name="T53" fmla="*/ 90 h 137"/>
                <a:gd name="T54" fmla="*/ 0 w 114"/>
                <a:gd name="T55" fmla="*/ 83 h 137"/>
                <a:gd name="T56" fmla="*/ 1 w 114"/>
                <a:gd name="T57" fmla="*/ 77 h 137"/>
                <a:gd name="T58" fmla="*/ 4 w 114"/>
                <a:gd name="T59" fmla="*/ 71 h 137"/>
                <a:gd name="T60" fmla="*/ 6 w 114"/>
                <a:gd name="T61" fmla="*/ 67 h 137"/>
                <a:gd name="T62" fmla="*/ 13 w 114"/>
                <a:gd name="T63" fmla="*/ 68 h 137"/>
                <a:gd name="T64" fmla="*/ 21 w 114"/>
                <a:gd name="T65" fmla="*/ 70 h 137"/>
                <a:gd name="T66" fmla="*/ 27 w 114"/>
                <a:gd name="T67" fmla="*/ 61 h 137"/>
                <a:gd name="T68" fmla="*/ 33 w 114"/>
                <a:gd name="T69" fmla="*/ 54 h 137"/>
                <a:gd name="T70" fmla="*/ 44 w 114"/>
                <a:gd name="T71" fmla="*/ 47 h 137"/>
                <a:gd name="T72" fmla="*/ 55 w 114"/>
                <a:gd name="T73" fmla="*/ 41 h 137"/>
                <a:gd name="T74" fmla="*/ 73 w 114"/>
                <a:gd name="T75" fmla="*/ 20 h 137"/>
                <a:gd name="T76" fmla="*/ 88 w 114"/>
                <a:gd name="T7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4" h="137">
                  <a:moveTo>
                    <a:pt x="88" y="0"/>
                  </a:moveTo>
                  <a:lnTo>
                    <a:pt x="101" y="8"/>
                  </a:lnTo>
                  <a:lnTo>
                    <a:pt x="114" y="18"/>
                  </a:lnTo>
                  <a:lnTo>
                    <a:pt x="114" y="20"/>
                  </a:lnTo>
                  <a:lnTo>
                    <a:pt x="114" y="23"/>
                  </a:lnTo>
                  <a:lnTo>
                    <a:pt x="111" y="30"/>
                  </a:lnTo>
                  <a:lnTo>
                    <a:pt x="107" y="34"/>
                  </a:lnTo>
                  <a:lnTo>
                    <a:pt x="103" y="38"/>
                  </a:lnTo>
                  <a:lnTo>
                    <a:pt x="97" y="43"/>
                  </a:lnTo>
                  <a:lnTo>
                    <a:pt x="104" y="58"/>
                  </a:lnTo>
                  <a:lnTo>
                    <a:pt x="110" y="75"/>
                  </a:lnTo>
                  <a:lnTo>
                    <a:pt x="104" y="81"/>
                  </a:lnTo>
                  <a:lnTo>
                    <a:pt x="100" y="88"/>
                  </a:lnTo>
                  <a:lnTo>
                    <a:pt x="95" y="97"/>
                  </a:lnTo>
                  <a:lnTo>
                    <a:pt x="94" y="105"/>
                  </a:lnTo>
                  <a:lnTo>
                    <a:pt x="91" y="114"/>
                  </a:lnTo>
                  <a:lnTo>
                    <a:pt x="88" y="123"/>
                  </a:lnTo>
                  <a:lnTo>
                    <a:pt x="84" y="130"/>
                  </a:lnTo>
                  <a:lnTo>
                    <a:pt x="80" y="137"/>
                  </a:lnTo>
                  <a:lnTo>
                    <a:pt x="68" y="133"/>
                  </a:lnTo>
                  <a:lnTo>
                    <a:pt x="58" y="127"/>
                  </a:lnTo>
                  <a:lnTo>
                    <a:pt x="37" y="125"/>
                  </a:lnTo>
                  <a:lnTo>
                    <a:pt x="17" y="124"/>
                  </a:lnTo>
                  <a:lnTo>
                    <a:pt x="16" y="113"/>
                  </a:lnTo>
                  <a:lnTo>
                    <a:pt x="11" y="104"/>
                  </a:lnTo>
                  <a:lnTo>
                    <a:pt x="7" y="97"/>
                  </a:lnTo>
                  <a:lnTo>
                    <a:pt x="0" y="90"/>
                  </a:lnTo>
                  <a:lnTo>
                    <a:pt x="0" y="83"/>
                  </a:lnTo>
                  <a:lnTo>
                    <a:pt x="1" y="77"/>
                  </a:lnTo>
                  <a:lnTo>
                    <a:pt x="4" y="71"/>
                  </a:lnTo>
                  <a:lnTo>
                    <a:pt x="6" y="67"/>
                  </a:lnTo>
                  <a:lnTo>
                    <a:pt x="13" y="68"/>
                  </a:lnTo>
                  <a:lnTo>
                    <a:pt x="21" y="70"/>
                  </a:lnTo>
                  <a:lnTo>
                    <a:pt x="27" y="61"/>
                  </a:lnTo>
                  <a:lnTo>
                    <a:pt x="33" y="54"/>
                  </a:lnTo>
                  <a:lnTo>
                    <a:pt x="44" y="47"/>
                  </a:lnTo>
                  <a:lnTo>
                    <a:pt x="55" y="41"/>
                  </a:lnTo>
                  <a:lnTo>
                    <a:pt x="73" y="20"/>
                  </a:lnTo>
                  <a:lnTo>
                    <a:pt x="8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1" name="Freeform 497"/>
            <p:cNvSpPr/>
            <p:nvPr/>
          </p:nvSpPr>
          <p:spPr bwMode="auto">
            <a:xfrm>
              <a:off x="4945" y="3229"/>
              <a:ext cx="127" cy="150"/>
            </a:xfrm>
            <a:custGeom>
              <a:avLst/>
              <a:gdLst>
                <a:gd name="T0" fmla="*/ 3 w 127"/>
                <a:gd name="T1" fmla="*/ 0 h 150"/>
                <a:gd name="T2" fmla="*/ 17 w 127"/>
                <a:gd name="T3" fmla="*/ 4 h 150"/>
                <a:gd name="T4" fmla="*/ 33 w 127"/>
                <a:gd name="T5" fmla="*/ 9 h 150"/>
                <a:gd name="T6" fmla="*/ 37 w 127"/>
                <a:gd name="T7" fmla="*/ 17 h 150"/>
                <a:gd name="T8" fmla="*/ 43 w 127"/>
                <a:gd name="T9" fmla="*/ 26 h 150"/>
                <a:gd name="T10" fmla="*/ 50 w 127"/>
                <a:gd name="T11" fmla="*/ 32 h 150"/>
                <a:gd name="T12" fmla="*/ 57 w 127"/>
                <a:gd name="T13" fmla="*/ 37 h 150"/>
                <a:gd name="T14" fmla="*/ 65 w 127"/>
                <a:gd name="T15" fmla="*/ 43 h 150"/>
                <a:gd name="T16" fmla="*/ 74 w 127"/>
                <a:gd name="T17" fmla="*/ 47 h 150"/>
                <a:gd name="T18" fmla="*/ 81 w 127"/>
                <a:gd name="T19" fmla="*/ 53 h 150"/>
                <a:gd name="T20" fmla="*/ 88 w 127"/>
                <a:gd name="T21" fmla="*/ 60 h 150"/>
                <a:gd name="T22" fmla="*/ 100 w 127"/>
                <a:gd name="T23" fmla="*/ 80 h 150"/>
                <a:gd name="T24" fmla="*/ 108 w 127"/>
                <a:gd name="T25" fmla="*/ 103 h 150"/>
                <a:gd name="T26" fmla="*/ 115 w 127"/>
                <a:gd name="T27" fmla="*/ 107 h 150"/>
                <a:gd name="T28" fmla="*/ 124 w 127"/>
                <a:gd name="T29" fmla="*/ 112 h 150"/>
                <a:gd name="T30" fmla="*/ 125 w 127"/>
                <a:gd name="T31" fmla="*/ 120 h 150"/>
                <a:gd name="T32" fmla="*/ 127 w 127"/>
                <a:gd name="T33" fmla="*/ 130 h 150"/>
                <a:gd name="T34" fmla="*/ 125 w 127"/>
                <a:gd name="T35" fmla="*/ 142 h 150"/>
                <a:gd name="T36" fmla="*/ 124 w 127"/>
                <a:gd name="T37" fmla="*/ 150 h 150"/>
                <a:gd name="T38" fmla="*/ 114 w 127"/>
                <a:gd name="T39" fmla="*/ 150 h 150"/>
                <a:gd name="T40" fmla="*/ 105 w 127"/>
                <a:gd name="T41" fmla="*/ 150 h 150"/>
                <a:gd name="T42" fmla="*/ 97 w 127"/>
                <a:gd name="T43" fmla="*/ 139 h 150"/>
                <a:gd name="T44" fmla="*/ 87 w 127"/>
                <a:gd name="T45" fmla="*/ 127 h 150"/>
                <a:gd name="T46" fmla="*/ 78 w 127"/>
                <a:gd name="T47" fmla="*/ 117 h 150"/>
                <a:gd name="T48" fmla="*/ 70 w 127"/>
                <a:gd name="T49" fmla="*/ 106 h 150"/>
                <a:gd name="T50" fmla="*/ 63 w 127"/>
                <a:gd name="T51" fmla="*/ 93 h 150"/>
                <a:gd name="T52" fmla="*/ 58 w 127"/>
                <a:gd name="T53" fmla="*/ 80 h 150"/>
                <a:gd name="T54" fmla="*/ 54 w 127"/>
                <a:gd name="T55" fmla="*/ 66 h 150"/>
                <a:gd name="T56" fmla="*/ 47 w 127"/>
                <a:gd name="T57" fmla="*/ 53 h 150"/>
                <a:gd name="T58" fmla="*/ 43 w 127"/>
                <a:gd name="T59" fmla="*/ 46 h 150"/>
                <a:gd name="T60" fmla="*/ 37 w 127"/>
                <a:gd name="T61" fmla="*/ 40 h 150"/>
                <a:gd name="T62" fmla="*/ 30 w 127"/>
                <a:gd name="T63" fmla="*/ 36 h 150"/>
                <a:gd name="T64" fmla="*/ 24 w 127"/>
                <a:gd name="T65" fmla="*/ 30 h 150"/>
                <a:gd name="T66" fmla="*/ 17 w 127"/>
                <a:gd name="T67" fmla="*/ 26 h 150"/>
                <a:gd name="T68" fmla="*/ 10 w 127"/>
                <a:gd name="T69" fmla="*/ 20 h 150"/>
                <a:gd name="T70" fmla="*/ 4 w 127"/>
                <a:gd name="T71" fmla="*/ 14 h 150"/>
                <a:gd name="T72" fmla="*/ 0 w 127"/>
                <a:gd name="T73" fmla="*/ 7 h 150"/>
                <a:gd name="T74" fmla="*/ 1 w 127"/>
                <a:gd name="T75" fmla="*/ 3 h 150"/>
                <a:gd name="T76" fmla="*/ 3 w 127"/>
                <a:gd name="T7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7" h="150">
                  <a:moveTo>
                    <a:pt x="3" y="0"/>
                  </a:moveTo>
                  <a:lnTo>
                    <a:pt x="17" y="4"/>
                  </a:lnTo>
                  <a:lnTo>
                    <a:pt x="33" y="9"/>
                  </a:lnTo>
                  <a:lnTo>
                    <a:pt x="37" y="17"/>
                  </a:lnTo>
                  <a:lnTo>
                    <a:pt x="43" y="26"/>
                  </a:lnTo>
                  <a:lnTo>
                    <a:pt x="50" y="32"/>
                  </a:lnTo>
                  <a:lnTo>
                    <a:pt x="57" y="37"/>
                  </a:lnTo>
                  <a:lnTo>
                    <a:pt x="65" y="43"/>
                  </a:lnTo>
                  <a:lnTo>
                    <a:pt x="74" y="47"/>
                  </a:lnTo>
                  <a:lnTo>
                    <a:pt x="81" y="53"/>
                  </a:lnTo>
                  <a:lnTo>
                    <a:pt x="88" y="60"/>
                  </a:lnTo>
                  <a:lnTo>
                    <a:pt x="100" y="80"/>
                  </a:lnTo>
                  <a:lnTo>
                    <a:pt x="108" y="103"/>
                  </a:lnTo>
                  <a:lnTo>
                    <a:pt x="115" y="107"/>
                  </a:lnTo>
                  <a:lnTo>
                    <a:pt x="124" y="112"/>
                  </a:lnTo>
                  <a:lnTo>
                    <a:pt x="125" y="120"/>
                  </a:lnTo>
                  <a:lnTo>
                    <a:pt x="127" y="130"/>
                  </a:lnTo>
                  <a:lnTo>
                    <a:pt x="125" y="142"/>
                  </a:lnTo>
                  <a:lnTo>
                    <a:pt x="124" y="150"/>
                  </a:lnTo>
                  <a:lnTo>
                    <a:pt x="114" y="150"/>
                  </a:lnTo>
                  <a:lnTo>
                    <a:pt x="105" y="150"/>
                  </a:lnTo>
                  <a:lnTo>
                    <a:pt x="97" y="139"/>
                  </a:lnTo>
                  <a:lnTo>
                    <a:pt x="87" y="127"/>
                  </a:lnTo>
                  <a:lnTo>
                    <a:pt x="78" y="117"/>
                  </a:lnTo>
                  <a:lnTo>
                    <a:pt x="70" y="106"/>
                  </a:lnTo>
                  <a:lnTo>
                    <a:pt x="63" y="93"/>
                  </a:lnTo>
                  <a:lnTo>
                    <a:pt x="58" y="80"/>
                  </a:lnTo>
                  <a:lnTo>
                    <a:pt x="54" y="66"/>
                  </a:lnTo>
                  <a:lnTo>
                    <a:pt x="47" y="53"/>
                  </a:lnTo>
                  <a:lnTo>
                    <a:pt x="43" y="46"/>
                  </a:lnTo>
                  <a:lnTo>
                    <a:pt x="37" y="40"/>
                  </a:lnTo>
                  <a:lnTo>
                    <a:pt x="30" y="36"/>
                  </a:lnTo>
                  <a:lnTo>
                    <a:pt x="24" y="30"/>
                  </a:lnTo>
                  <a:lnTo>
                    <a:pt x="17" y="26"/>
                  </a:lnTo>
                  <a:lnTo>
                    <a:pt x="10" y="20"/>
                  </a:lnTo>
                  <a:lnTo>
                    <a:pt x="4" y="14"/>
                  </a:lnTo>
                  <a:lnTo>
                    <a:pt x="0" y="7"/>
                  </a:lnTo>
                  <a:lnTo>
                    <a:pt x="1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2" name="Freeform 498"/>
            <p:cNvSpPr/>
            <p:nvPr/>
          </p:nvSpPr>
          <p:spPr bwMode="auto">
            <a:xfrm>
              <a:off x="5317" y="3273"/>
              <a:ext cx="6" cy="6"/>
            </a:xfrm>
            <a:custGeom>
              <a:avLst/>
              <a:gdLst>
                <a:gd name="T0" fmla="*/ 3 w 6"/>
                <a:gd name="T1" fmla="*/ 0 h 6"/>
                <a:gd name="T2" fmla="*/ 5 w 6"/>
                <a:gd name="T3" fmla="*/ 0 h 6"/>
                <a:gd name="T4" fmla="*/ 6 w 6"/>
                <a:gd name="T5" fmla="*/ 0 h 6"/>
                <a:gd name="T6" fmla="*/ 6 w 6"/>
                <a:gd name="T7" fmla="*/ 3 h 6"/>
                <a:gd name="T8" fmla="*/ 5 w 6"/>
                <a:gd name="T9" fmla="*/ 5 h 6"/>
                <a:gd name="T10" fmla="*/ 5 w 6"/>
                <a:gd name="T11" fmla="*/ 5 h 6"/>
                <a:gd name="T12" fmla="*/ 0 w 6"/>
                <a:gd name="T13" fmla="*/ 6 h 6"/>
                <a:gd name="T14" fmla="*/ 2 w 6"/>
                <a:gd name="T15" fmla="*/ 3 h 6"/>
                <a:gd name="T16" fmla="*/ 3 w 6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6">
                  <a:moveTo>
                    <a:pt x="3" y="0"/>
                  </a:moveTo>
                  <a:lnTo>
                    <a:pt x="5" y="0"/>
                  </a:lnTo>
                  <a:lnTo>
                    <a:pt x="6" y="0"/>
                  </a:lnTo>
                  <a:lnTo>
                    <a:pt x="6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0" y="6"/>
                  </a:lnTo>
                  <a:lnTo>
                    <a:pt x="2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3" name="Freeform 499"/>
            <p:cNvSpPr/>
            <p:nvPr/>
          </p:nvSpPr>
          <p:spPr bwMode="auto">
            <a:xfrm>
              <a:off x="5312" y="3283"/>
              <a:ext cx="5" cy="29"/>
            </a:xfrm>
            <a:custGeom>
              <a:avLst/>
              <a:gdLst>
                <a:gd name="T0" fmla="*/ 0 w 5"/>
                <a:gd name="T1" fmla="*/ 0 h 29"/>
                <a:gd name="T2" fmla="*/ 3 w 5"/>
                <a:gd name="T3" fmla="*/ 0 h 29"/>
                <a:gd name="T4" fmla="*/ 4 w 5"/>
                <a:gd name="T5" fmla="*/ 0 h 29"/>
                <a:gd name="T6" fmla="*/ 5 w 5"/>
                <a:gd name="T7" fmla="*/ 15 h 29"/>
                <a:gd name="T8" fmla="*/ 5 w 5"/>
                <a:gd name="T9" fmla="*/ 29 h 29"/>
                <a:gd name="T10" fmla="*/ 4 w 5"/>
                <a:gd name="T11" fmla="*/ 29 h 29"/>
                <a:gd name="T12" fmla="*/ 3 w 5"/>
                <a:gd name="T13" fmla="*/ 29 h 29"/>
                <a:gd name="T14" fmla="*/ 0 w 5"/>
                <a:gd name="T15" fmla="*/ 15 h 29"/>
                <a:gd name="T16" fmla="*/ 0 w 5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9">
                  <a:moveTo>
                    <a:pt x="0" y="0"/>
                  </a:moveTo>
                  <a:lnTo>
                    <a:pt x="3" y="0"/>
                  </a:lnTo>
                  <a:lnTo>
                    <a:pt x="4" y="0"/>
                  </a:lnTo>
                  <a:lnTo>
                    <a:pt x="5" y="15"/>
                  </a:lnTo>
                  <a:lnTo>
                    <a:pt x="5" y="29"/>
                  </a:lnTo>
                  <a:lnTo>
                    <a:pt x="4" y="29"/>
                  </a:lnTo>
                  <a:lnTo>
                    <a:pt x="3" y="29"/>
                  </a:lnTo>
                  <a:lnTo>
                    <a:pt x="0" y="1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4" name="Freeform 500"/>
            <p:cNvSpPr/>
            <p:nvPr/>
          </p:nvSpPr>
          <p:spPr bwMode="auto">
            <a:xfrm>
              <a:off x="5262" y="3286"/>
              <a:ext cx="21" cy="15"/>
            </a:xfrm>
            <a:custGeom>
              <a:avLst/>
              <a:gdLst>
                <a:gd name="T0" fmla="*/ 20 w 21"/>
                <a:gd name="T1" fmla="*/ 0 h 15"/>
                <a:gd name="T2" fmla="*/ 21 w 21"/>
                <a:gd name="T3" fmla="*/ 3 h 15"/>
                <a:gd name="T4" fmla="*/ 21 w 21"/>
                <a:gd name="T5" fmla="*/ 5 h 15"/>
                <a:gd name="T6" fmla="*/ 21 w 21"/>
                <a:gd name="T7" fmla="*/ 7 h 15"/>
                <a:gd name="T8" fmla="*/ 20 w 21"/>
                <a:gd name="T9" fmla="*/ 9 h 15"/>
                <a:gd name="T10" fmla="*/ 15 w 21"/>
                <a:gd name="T11" fmla="*/ 12 h 15"/>
                <a:gd name="T12" fmla="*/ 10 w 21"/>
                <a:gd name="T13" fmla="*/ 15 h 15"/>
                <a:gd name="T14" fmla="*/ 5 w 21"/>
                <a:gd name="T15" fmla="*/ 12 h 15"/>
                <a:gd name="T16" fmla="*/ 0 w 21"/>
                <a:gd name="T17" fmla="*/ 9 h 15"/>
                <a:gd name="T18" fmla="*/ 0 w 21"/>
                <a:gd name="T19" fmla="*/ 9 h 15"/>
                <a:gd name="T20" fmla="*/ 0 w 21"/>
                <a:gd name="T21" fmla="*/ 7 h 15"/>
                <a:gd name="T22" fmla="*/ 8 w 21"/>
                <a:gd name="T23" fmla="*/ 7 h 15"/>
                <a:gd name="T24" fmla="*/ 18 w 21"/>
                <a:gd name="T25" fmla="*/ 6 h 15"/>
                <a:gd name="T26" fmla="*/ 18 w 21"/>
                <a:gd name="T27" fmla="*/ 3 h 15"/>
                <a:gd name="T28" fmla="*/ 20 w 21"/>
                <a:gd name="T2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" h="15">
                  <a:moveTo>
                    <a:pt x="20" y="0"/>
                  </a:moveTo>
                  <a:lnTo>
                    <a:pt x="21" y="3"/>
                  </a:lnTo>
                  <a:lnTo>
                    <a:pt x="21" y="5"/>
                  </a:lnTo>
                  <a:lnTo>
                    <a:pt x="21" y="7"/>
                  </a:lnTo>
                  <a:lnTo>
                    <a:pt x="20" y="9"/>
                  </a:lnTo>
                  <a:lnTo>
                    <a:pt x="15" y="12"/>
                  </a:lnTo>
                  <a:lnTo>
                    <a:pt x="10" y="15"/>
                  </a:lnTo>
                  <a:lnTo>
                    <a:pt x="5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8" y="7"/>
                  </a:lnTo>
                  <a:lnTo>
                    <a:pt x="18" y="6"/>
                  </a:lnTo>
                  <a:lnTo>
                    <a:pt x="18" y="3"/>
                  </a:lnTo>
                  <a:lnTo>
                    <a:pt x="2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5" name="Freeform 501"/>
            <p:cNvSpPr/>
            <p:nvPr/>
          </p:nvSpPr>
          <p:spPr bwMode="auto">
            <a:xfrm>
              <a:off x="5232" y="3292"/>
              <a:ext cx="27" cy="9"/>
            </a:xfrm>
            <a:custGeom>
              <a:avLst/>
              <a:gdLst>
                <a:gd name="T0" fmla="*/ 15 w 27"/>
                <a:gd name="T1" fmla="*/ 0 h 9"/>
                <a:gd name="T2" fmla="*/ 21 w 27"/>
                <a:gd name="T3" fmla="*/ 1 h 9"/>
                <a:gd name="T4" fmla="*/ 27 w 27"/>
                <a:gd name="T5" fmla="*/ 1 h 9"/>
                <a:gd name="T6" fmla="*/ 27 w 27"/>
                <a:gd name="T7" fmla="*/ 3 h 9"/>
                <a:gd name="T8" fmla="*/ 27 w 27"/>
                <a:gd name="T9" fmla="*/ 3 h 9"/>
                <a:gd name="T10" fmla="*/ 18 w 27"/>
                <a:gd name="T11" fmla="*/ 4 h 9"/>
                <a:gd name="T12" fmla="*/ 11 w 27"/>
                <a:gd name="T13" fmla="*/ 7 h 9"/>
                <a:gd name="T14" fmla="*/ 8 w 27"/>
                <a:gd name="T15" fmla="*/ 9 h 9"/>
                <a:gd name="T16" fmla="*/ 5 w 27"/>
                <a:gd name="T17" fmla="*/ 9 h 9"/>
                <a:gd name="T18" fmla="*/ 3 w 27"/>
                <a:gd name="T19" fmla="*/ 7 h 9"/>
                <a:gd name="T20" fmla="*/ 0 w 27"/>
                <a:gd name="T21" fmla="*/ 6 h 9"/>
                <a:gd name="T22" fmla="*/ 0 w 27"/>
                <a:gd name="T23" fmla="*/ 4 h 9"/>
                <a:gd name="T24" fmla="*/ 1 w 27"/>
                <a:gd name="T25" fmla="*/ 1 h 9"/>
                <a:gd name="T26" fmla="*/ 8 w 27"/>
                <a:gd name="T27" fmla="*/ 1 h 9"/>
                <a:gd name="T28" fmla="*/ 15 w 27"/>
                <a:gd name="T2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9">
                  <a:moveTo>
                    <a:pt x="15" y="0"/>
                  </a:moveTo>
                  <a:lnTo>
                    <a:pt x="21" y="1"/>
                  </a:lnTo>
                  <a:lnTo>
                    <a:pt x="27" y="1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18" y="4"/>
                  </a:lnTo>
                  <a:lnTo>
                    <a:pt x="11" y="7"/>
                  </a:lnTo>
                  <a:lnTo>
                    <a:pt x="8" y="9"/>
                  </a:lnTo>
                  <a:lnTo>
                    <a:pt x="5" y="9"/>
                  </a:lnTo>
                  <a:lnTo>
                    <a:pt x="3" y="7"/>
                  </a:lnTo>
                  <a:lnTo>
                    <a:pt x="0" y="6"/>
                  </a:lnTo>
                  <a:lnTo>
                    <a:pt x="0" y="4"/>
                  </a:lnTo>
                  <a:lnTo>
                    <a:pt x="1" y="1"/>
                  </a:lnTo>
                  <a:lnTo>
                    <a:pt x="8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6" name="Freeform 502"/>
            <p:cNvSpPr/>
            <p:nvPr/>
          </p:nvSpPr>
          <p:spPr bwMode="auto">
            <a:xfrm>
              <a:off x="5355" y="3308"/>
              <a:ext cx="211" cy="128"/>
            </a:xfrm>
            <a:custGeom>
              <a:avLst/>
              <a:gdLst>
                <a:gd name="T0" fmla="*/ 71 w 211"/>
                <a:gd name="T1" fmla="*/ 97 h 128"/>
                <a:gd name="T2" fmla="*/ 77 w 211"/>
                <a:gd name="T3" fmla="*/ 91 h 128"/>
                <a:gd name="T4" fmla="*/ 82 w 211"/>
                <a:gd name="T5" fmla="*/ 85 h 128"/>
                <a:gd name="T6" fmla="*/ 69 w 211"/>
                <a:gd name="T7" fmla="*/ 70 h 128"/>
                <a:gd name="T8" fmla="*/ 57 w 211"/>
                <a:gd name="T9" fmla="*/ 55 h 128"/>
                <a:gd name="T10" fmla="*/ 44 w 211"/>
                <a:gd name="T11" fmla="*/ 55 h 128"/>
                <a:gd name="T12" fmla="*/ 34 w 211"/>
                <a:gd name="T13" fmla="*/ 58 h 128"/>
                <a:gd name="T14" fmla="*/ 31 w 211"/>
                <a:gd name="T15" fmla="*/ 48 h 128"/>
                <a:gd name="T16" fmla="*/ 28 w 211"/>
                <a:gd name="T17" fmla="*/ 40 h 128"/>
                <a:gd name="T18" fmla="*/ 18 w 211"/>
                <a:gd name="T19" fmla="*/ 37 h 128"/>
                <a:gd name="T20" fmla="*/ 10 w 211"/>
                <a:gd name="T21" fmla="*/ 35 h 128"/>
                <a:gd name="T22" fmla="*/ 11 w 211"/>
                <a:gd name="T23" fmla="*/ 33 h 128"/>
                <a:gd name="T24" fmla="*/ 20 w 211"/>
                <a:gd name="T25" fmla="*/ 30 h 128"/>
                <a:gd name="T26" fmla="*/ 25 w 211"/>
                <a:gd name="T27" fmla="*/ 25 h 128"/>
                <a:gd name="T28" fmla="*/ 17 w 211"/>
                <a:gd name="T29" fmla="*/ 24 h 128"/>
                <a:gd name="T30" fmla="*/ 7 w 211"/>
                <a:gd name="T31" fmla="*/ 20 h 128"/>
                <a:gd name="T32" fmla="*/ 1 w 211"/>
                <a:gd name="T33" fmla="*/ 14 h 128"/>
                <a:gd name="T34" fmla="*/ 8 w 211"/>
                <a:gd name="T35" fmla="*/ 5 h 128"/>
                <a:gd name="T36" fmla="*/ 21 w 211"/>
                <a:gd name="T37" fmla="*/ 3 h 128"/>
                <a:gd name="T38" fmla="*/ 31 w 211"/>
                <a:gd name="T39" fmla="*/ 10 h 128"/>
                <a:gd name="T40" fmla="*/ 32 w 211"/>
                <a:gd name="T41" fmla="*/ 20 h 128"/>
                <a:gd name="T42" fmla="*/ 30 w 211"/>
                <a:gd name="T43" fmla="*/ 27 h 128"/>
                <a:gd name="T44" fmla="*/ 32 w 211"/>
                <a:gd name="T45" fmla="*/ 34 h 128"/>
                <a:gd name="T46" fmla="*/ 42 w 211"/>
                <a:gd name="T47" fmla="*/ 37 h 128"/>
                <a:gd name="T48" fmla="*/ 54 w 211"/>
                <a:gd name="T49" fmla="*/ 33 h 128"/>
                <a:gd name="T50" fmla="*/ 62 w 211"/>
                <a:gd name="T51" fmla="*/ 25 h 128"/>
                <a:gd name="T52" fmla="*/ 71 w 211"/>
                <a:gd name="T53" fmla="*/ 18 h 128"/>
                <a:gd name="T54" fmla="*/ 94 w 211"/>
                <a:gd name="T55" fmla="*/ 23 h 128"/>
                <a:gd name="T56" fmla="*/ 132 w 211"/>
                <a:gd name="T57" fmla="*/ 40 h 128"/>
                <a:gd name="T58" fmla="*/ 154 w 211"/>
                <a:gd name="T59" fmla="*/ 54 h 128"/>
                <a:gd name="T60" fmla="*/ 165 w 211"/>
                <a:gd name="T61" fmla="*/ 68 h 128"/>
                <a:gd name="T62" fmla="*/ 178 w 211"/>
                <a:gd name="T63" fmla="*/ 94 h 128"/>
                <a:gd name="T64" fmla="*/ 199 w 211"/>
                <a:gd name="T65" fmla="*/ 118 h 128"/>
                <a:gd name="T66" fmla="*/ 209 w 211"/>
                <a:gd name="T67" fmla="*/ 128 h 128"/>
                <a:gd name="T68" fmla="*/ 195 w 211"/>
                <a:gd name="T69" fmla="*/ 127 h 128"/>
                <a:gd name="T70" fmla="*/ 167 w 211"/>
                <a:gd name="T71" fmla="*/ 110 h 128"/>
                <a:gd name="T72" fmla="*/ 144 w 211"/>
                <a:gd name="T73" fmla="*/ 92 h 128"/>
                <a:gd name="T74" fmla="*/ 135 w 211"/>
                <a:gd name="T75" fmla="*/ 97 h 128"/>
                <a:gd name="T76" fmla="*/ 129 w 211"/>
                <a:gd name="T77" fmla="*/ 108 h 128"/>
                <a:gd name="T78" fmla="*/ 111 w 211"/>
                <a:gd name="T79" fmla="*/ 111 h 128"/>
                <a:gd name="T80" fmla="*/ 92 w 211"/>
                <a:gd name="T81" fmla="*/ 104 h 128"/>
                <a:gd name="T82" fmla="*/ 79 w 211"/>
                <a:gd name="T83" fmla="*/ 10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1" h="128">
                  <a:moveTo>
                    <a:pt x="69" y="101"/>
                  </a:moveTo>
                  <a:lnTo>
                    <a:pt x="71" y="97"/>
                  </a:lnTo>
                  <a:lnTo>
                    <a:pt x="71" y="91"/>
                  </a:lnTo>
                  <a:lnTo>
                    <a:pt x="77" y="91"/>
                  </a:lnTo>
                  <a:lnTo>
                    <a:pt x="82" y="91"/>
                  </a:lnTo>
                  <a:lnTo>
                    <a:pt x="82" y="85"/>
                  </a:lnTo>
                  <a:lnTo>
                    <a:pt x="82" y="80"/>
                  </a:lnTo>
                  <a:lnTo>
                    <a:pt x="69" y="70"/>
                  </a:lnTo>
                  <a:lnTo>
                    <a:pt x="61" y="58"/>
                  </a:lnTo>
                  <a:lnTo>
                    <a:pt x="57" y="55"/>
                  </a:lnTo>
                  <a:lnTo>
                    <a:pt x="51" y="54"/>
                  </a:lnTo>
                  <a:lnTo>
                    <a:pt x="44" y="55"/>
                  </a:lnTo>
                  <a:lnTo>
                    <a:pt x="37" y="60"/>
                  </a:lnTo>
                  <a:lnTo>
                    <a:pt x="34" y="58"/>
                  </a:lnTo>
                  <a:lnTo>
                    <a:pt x="31" y="55"/>
                  </a:lnTo>
                  <a:lnTo>
                    <a:pt x="31" y="48"/>
                  </a:lnTo>
                  <a:lnTo>
                    <a:pt x="30" y="44"/>
                  </a:lnTo>
                  <a:lnTo>
                    <a:pt x="28" y="40"/>
                  </a:lnTo>
                  <a:lnTo>
                    <a:pt x="22" y="35"/>
                  </a:lnTo>
                  <a:lnTo>
                    <a:pt x="18" y="37"/>
                  </a:lnTo>
                  <a:lnTo>
                    <a:pt x="14" y="37"/>
                  </a:lnTo>
                  <a:lnTo>
                    <a:pt x="10" y="35"/>
                  </a:lnTo>
                  <a:lnTo>
                    <a:pt x="7" y="31"/>
                  </a:lnTo>
                  <a:lnTo>
                    <a:pt x="11" y="33"/>
                  </a:lnTo>
                  <a:lnTo>
                    <a:pt x="14" y="35"/>
                  </a:lnTo>
                  <a:lnTo>
                    <a:pt x="20" y="30"/>
                  </a:lnTo>
                  <a:lnTo>
                    <a:pt x="25" y="27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7" y="24"/>
                  </a:lnTo>
                  <a:lnTo>
                    <a:pt x="10" y="21"/>
                  </a:lnTo>
                  <a:lnTo>
                    <a:pt x="7" y="20"/>
                  </a:lnTo>
                  <a:lnTo>
                    <a:pt x="4" y="17"/>
                  </a:lnTo>
                  <a:lnTo>
                    <a:pt x="1" y="14"/>
                  </a:lnTo>
                  <a:lnTo>
                    <a:pt x="0" y="10"/>
                  </a:lnTo>
                  <a:lnTo>
                    <a:pt x="8" y="5"/>
                  </a:lnTo>
                  <a:lnTo>
                    <a:pt x="15" y="0"/>
                  </a:lnTo>
                  <a:lnTo>
                    <a:pt x="21" y="3"/>
                  </a:lnTo>
                  <a:lnTo>
                    <a:pt x="27" y="5"/>
                  </a:lnTo>
                  <a:lnTo>
                    <a:pt x="31" y="10"/>
                  </a:lnTo>
                  <a:lnTo>
                    <a:pt x="35" y="15"/>
                  </a:lnTo>
                  <a:lnTo>
                    <a:pt x="32" y="20"/>
                  </a:lnTo>
                  <a:lnTo>
                    <a:pt x="30" y="24"/>
                  </a:lnTo>
                  <a:lnTo>
                    <a:pt x="30" y="27"/>
                  </a:lnTo>
                  <a:lnTo>
                    <a:pt x="31" y="31"/>
                  </a:lnTo>
                  <a:lnTo>
                    <a:pt x="32" y="34"/>
                  </a:lnTo>
                  <a:lnTo>
                    <a:pt x="35" y="35"/>
                  </a:lnTo>
                  <a:lnTo>
                    <a:pt x="42" y="37"/>
                  </a:lnTo>
                  <a:lnTo>
                    <a:pt x="48" y="35"/>
                  </a:lnTo>
                  <a:lnTo>
                    <a:pt x="54" y="33"/>
                  </a:lnTo>
                  <a:lnTo>
                    <a:pt x="58" y="30"/>
                  </a:lnTo>
                  <a:lnTo>
                    <a:pt x="62" y="25"/>
                  </a:lnTo>
                  <a:lnTo>
                    <a:pt x="67" y="21"/>
                  </a:lnTo>
                  <a:lnTo>
                    <a:pt x="71" y="18"/>
                  </a:lnTo>
                  <a:lnTo>
                    <a:pt x="77" y="17"/>
                  </a:lnTo>
                  <a:lnTo>
                    <a:pt x="94" y="23"/>
                  </a:lnTo>
                  <a:lnTo>
                    <a:pt x="114" y="31"/>
                  </a:lnTo>
                  <a:lnTo>
                    <a:pt x="132" y="40"/>
                  </a:lnTo>
                  <a:lnTo>
                    <a:pt x="148" y="48"/>
                  </a:lnTo>
                  <a:lnTo>
                    <a:pt x="154" y="54"/>
                  </a:lnTo>
                  <a:lnTo>
                    <a:pt x="159" y="61"/>
                  </a:lnTo>
                  <a:lnTo>
                    <a:pt x="165" y="68"/>
                  </a:lnTo>
                  <a:lnTo>
                    <a:pt x="169" y="77"/>
                  </a:lnTo>
                  <a:lnTo>
                    <a:pt x="178" y="94"/>
                  </a:lnTo>
                  <a:lnTo>
                    <a:pt x="188" y="108"/>
                  </a:lnTo>
                  <a:lnTo>
                    <a:pt x="199" y="118"/>
                  </a:lnTo>
                  <a:lnTo>
                    <a:pt x="211" y="128"/>
                  </a:lnTo>
                  <a:lnTo>
                    <a:pt x="209" y="128"/>
                  </a:lnTo>
                  <a:lnTo>
                    <a:pt x="209" y="128"/>
                  </a:lnTo>
                  <a:lnTo>
                    <a:pt x="195" y="127"/>
                  </a:lnTo>
                  <a:lnTo>
                    <a:pt x="181" y="127"/>
                  </a:lnTo>
                  <a:lnTo>
                    <a:pt x="167" y="110"/>
                  </a:lnTo>
                  <a:lnTo>
                    <a:pt x="151" y="92"/>
                  </a:lnTo>
                  <a:lnTo>
                    <a:pt x="144" y="92"/>
                  </a:lnTo>
                  <a:lnTo>
                    <a:pt x="138" y="94"/>
                  </a:lnTo>
                  <a:lnTo>
                    <a:pt x="135" y="97"/>
                  </a:lnTo>
                  <a:lnTo>
                    <a:pt x="129" y="98"/>
                  </a:lnTo>
                  <a:lnTo>
                    <a:pt x="129" y="108"/>
                  </a:lnTo>
                  <a:lnTo>
                    <a:pt x="127" y="114"/>
                  </a:lnTo>
                  <a:lnTo>
                    <a:pt x="111" y="111"/>
                  </a:lnTo>
                  <a:lnTo>
                    <a:pt x="98" y="107"/>
                  </a:lnTo>
                  <a:lnTo>
                    <a:pt x="92" y="104"/>
                  </a:lnTo>
                  <a:lnTo>
                    <a:pt x="87" y="102"/>
                  </a:lnTo>
                  <a:lnTo>
                    <a:pt x="79" y="101"/>
                  </a:lnTo>
                  <a:lnTo>
                    <a:pt x="69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7" name="Freeform 503"/>
            <p:cNvSpPr/>
            <p:nvPr/>
          </p:nvSpPr>
          <p:spPr bwMode="auto">
            <a:xfrm>
              <a:off x="3317" y="3312"/>
              <a:ext cx="14" cy="10"/>
            </a:xfrm>
            <a:custGeom>
              <a:avLst/>
              <a:gdLst>
                <a:gd name="T0" fmla="*/ 4 w 14"/>
                <a:gd name="T1" fmla="*/ 0 h 10"/>
                <a:gd name="T2" fmla="*/ 9 w 14"/>
                <a:gd name="T3" fmla="*/ 0 h 10"/>
                <a:gd name="T4" fmla="*/ 14 w 14"/>
                <a:gd name="T5" fmla="*/ 0 h 10"/>
                <a:gd name="T6" fmla="*/ 14 w 14"/>
                <a:gd name="T7" fmla="*/ 3 h 10"/>
                <a:gd name="T8" fmla="*/ 14 w 14"/>
                <a:gd name="T9" fmla="*/ 6 h 10"/>
                <a:gd name="T10" fmla="*/ 13 w 14"/>
                <a:gd name="T11" fmla="*/ 9 h 10"/>
                <a:gd name="T12" fmla="*/ 12 w 14"/>
                <a:gd name="T13" fmla="*/ 10 h 10"/>
                <a:gd name="T14" fmla="*/ 10 w 14"/>
                <a:gd name="T15" fmla="*/ 10 h 10"/>
                <a:gd name="T16" fmla="*/ 10 w 14"/>
                <a:gd name="T17" fmla="*/ 10 h 10"/>
                <a:gd name="T18" fmla="*/ 4 w 14"/>
                <a:gd name="T19" fmla="*/ 9 h 10"/>
                <a:gd name="T20" fmla="*/ 0 w 14"/>
                <a:gd name="T21" fmla="*/ 6 h 10"/>
                <a:gd name="T22" fmla="*/ 2 w 14"/>
                <a:gd name="T23" fmla="*/ 3 h 10"/>
                <a:gd name="T24" fmla="*/ 4 w 14"/>
                <a:gd name="T2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0">
                  <a:moveTo>
                    <a:pt x="4" y="0"/>
                  </a:moveTo>
                  <a:lnTo>
                    <a:pt x="9" y="0"/>
                  </a:lnTo>
                  <a:lnTo>
                    <a:pt x="14" y="0"/>
                  </a:lnTo>
                  <a:lnTo>
                    <a:pt x="14" y="3"/>
                  </a:lnTo>
                  <a:lnTo>
                    <a:pt x="14" y="6"/>
                  </a:lnTo>
                  <a:lnTo>
                    <a:pt x="13" y="9"/>
                  </a:lnTo>
                  <a:lnTo>
                    <a:pt x="12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4" y="9"/>
                  </a:lnTo>
                  <a:lnTo>
                    <a:pt x="0" y="6"/>
                  </a:lnTo>
                  <a:lnTo>
                    <a:pt x="2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8" name="Freeform 504"/>
            <p:cNvSpPr/>
            <p:nvPr/>
          </p:nvSpPr>
          <p:spPr bwMode="auto">
            <a:xfrm>
              <a:off x="5215" y="3313"/>
              <a:ext cx="48" cy="55"/>
            </a:xfrm>
            <a:custGeom>
              <a:avLst/>
              <a:gdLst>
                <a:gd name="T0" fmla="*/ 48 w 48"/>
                <a:gd name="T1" fmla="*/ 12 h 55"/>
                <a:gd name="T2" fmla="*/ 42 w 48"/>
                <a:gd name="T3" fmla="*/ 12 h 55"/>
                <a:gd name="T4" fmla="*/ 35 w 48"/>
                <a:gd name="T5" fmla="*/ 13 h 55"/>
                <a:gd name="T6" fmla="*/ 35 w 48"/>
                <a:gd name="T7" fmla="*/ 22 h 55"/>
                <a:gd name="T8" fmla="*/ 37 w 48"/>
                <a:gd name="T9" fmla="*/ 30 h 55"/>
                <a:gd name="T10" fmla="*/ 40 w 48"/>
                <a:gd name="T11" fmla="*/ 40 h 55"/>
                <a:gd name="T12" fmla="*/ 42 w 48"/>
                <a:gd name="T13" fmla="*/ 50 h 55"/>
                <a:gd name="T14" fmla="*/ 40 w 48"/>
                <a:gd name="T15" fmla="*/ 50 h 55"/>
                <a:gd name="T16" fmla="*/ 37 w 48"/>
                <a:gd name="T17" fmla="*/ 49 h 55"/>
                <a:gd name="T18" fmla="*/ 28 w 48"/>
                <a:gd name="T19" fmla="*/ 38 h 55"/>
                <a:gd name="T20" fmla="*/ 20 w 48"/>
                <a:gd name="T21" fmla="*/ 26 h 55"/>
                <a:gd name="T22" fmla="*/ 17 w 48"/>
                <a:gd name="T23" fmla="*/ 28 h 55"/>
                <a:gd name="T24" fmla="*/ 15 w 48"/>
                <a:gd name="T25" fmla="*/ 29 h 55"/>
                <a:gd name="T26" fmla="*/ 14 w 48"/>
                <a:gd name="T27" fmla="*/ 42 h 55"/>
                <a:gd name="T28" fmla="*/ 17 w 48"/>
                <a:gd name="T29" fmla="*/ 55 h 55"/>
                <a:gd name="T30" fmla="*/ 14 w 48"/>
                <a:gd name="T31" fmla="*/ 53 h 55"/>
                <a:gd name="T32" fmla="*/ 11 w 48"/>
                <a:gd name="T33" fmla="*/ 52 h 55"/>
                <a:gd name="T34" fmla="*/ 8 w 48"/>
                <a:gd name="T35" fmla="*/ 52 h 55"/>
                <a:gd name="T36" fmla="*/ 7 w 48"/>
                <a:gd name="T37" fmla="*/ 49 h 55"/>
                <a:gd name="T38" fmla="*/ 4 w 48"/>
                <a:gd name="T39" fmla="*/ 36 h 55"/>
                <a:gd name="T40" fmla="*/ 0 w 48"/>
                <a:gd name="T41" fmla="*/ 23 h 55"/>
                <a:gd name="T42" fmla="*/ 5 w 48"/>
                <a:gd name="T43" fmla="*/ 12 h 55"/>
                <a:gd name="T44" fmla="*/ 11 w 48"/>
                <a:gd name="T45" fmla="*/ 0 h 55"/>
                <a:gd name="T46" fmla="*/ 17 w 48"/>
                <a:gd name="T47" fmla="*/ 5 h 55"/>
                <a:gd name="T48" fmla="*/ 24 w 48"/>
                <a:gd name="T49" fmla="*/ 9 h 55"/>
                <a:gd name="T50" fmla="*/ 30 w 48"/>
                <a:gd name="T51" fmla="*/ 6 h 55"/>
                <a:gd name="T52" fmla="*/ 35 w 48"/>
                <a:gd name="T53" fmla="*/ 3 h 55"/>
                <a:gd name="T54" fmla="*/ 41 w 48"/>
                <a:gd name="T55" fmla="*/ 3 h 55"/>
                <a:gd name="T56" fmla="*/ 48 w 48"/>
                <a:gd name="T57" fmla="*/ 3 h 55"/>
                <a:gd name="T58" fmla="*/ 48 w 48"/>
                <a:gd name="T59" fmla="*/ 8 h 55"/>
                <a:gd name="T60" fmla="*/ 48 w 48"/>
                <a:gd name="T61" fmla="*/ 1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" h="55">
                  <a:moveTo>
                    <a:pt x="48" y="12"/>
                  </a:moveTo>
                  <a:lnTo>
                    <a:pt x="42" y="12"/>
                  </a:lnTo>
                  <a:lnTo>
                    <a:pt x="35" y="13"/>
                  </a:lnTo>
                  <a:lnTo>
                    <a:pt x="35" y="22"/>
                  </a:lnTo>
                  <a:lnTo>
                    <a:pt x="37" y="30"/>
                  </a:lnTo>
                  <a:lnTo>
                    <a:pt x="40" y="40"/>
                  </a:lnTo>
                  <a:lnTo>
                    <a:pt x="42" y="50"/>
                  </a:lnTo>
                  <a:lnTo>
                    <a:pt x="40" y="50"/>
                  </a:lnTo>
                  <a:lnTo>
                    <a:pt x="37" y="49"/>
                  </a:lnTo>
                  <a:lnTo>
                    <a:pt x="28" y="38"/>
                  </a:lnTo>
                  <a:lnTo>
                    <a:pt x="20" y="26"/>
                  </a:lnTo>
                  <a:lnTo>
                    <a:pt x="17" y="28"/>
                  </a:lnTo>
                  <a:lnTo>
                    <a:pt x="15" y="29"/>
                  </a:lnTo>
                  <a:lnTo>
                    <a:pt x="14" y="42"/>
                  </a:lnTo>
                  <a:lnTo>
                    <a:pt x="17" y="55"/>
                  </a:lnTo>
                  <a:lnTo>
                    <a:pt x="14" y="53"/>
                  </a:lnTo>
                  <a:lnTo>
                    <a:pt x="11" y="52"/>
                  </a:lnTo>
                  <a:lnTo>
                    <a:pt x="8" y="52"/>
                  </a:lnTo>
                  <a:lnTo>
                    <a:pt x="7" y="49"/>
                  </a:lnTo>
                  <a:lnTo>
                    <a:pt x="4" y="36"/>
                  </a:lnTo>
                  <a:lnTo>
                    <a:pt x="0" y="23"/>
                  </a:lnTo>
                  <a:lnTo>
                    <a:pt x="5" y="12"/>
                  </a:lnTo>
                  <a:lnTo>
                    <a:pt x="11" y="0"/>
                  </a:lnTo>
                  <a:lnTo>
                    <a:pt x="17" y="5"/>
                  </a:lnTo>
                  <a:lnTo>
                    <a:pt x="24" y="9"/>
                  </a:lnTo>
                  <a:lnTo>
                    <a:pt x="30" y="6"/>
                  </a:lnTo>
                  <a:lnTo>
                    <a:pt x="35" y="3"/>
                  </a:lnTo>
                  <a:lnTo>
                    <a:pt x="41" y="3"/>
                  </a:lnTo>
                  <a:lnTo>
                    <a:pt x="48" y="3"/>
                  </a:lnTo>
                  <a:lnTo>
                    <a:pt x="48" y="8"/>
                  </a:lnTo>
                  <a:lnTo>
                    <a:pt x="4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79" name="Freeform 505"/>
            <p:cNvSpPr/>
            <p:nvPr/>
          </p:nvSpPr>
          <p:spPr bwMode="auto">
            <a:xfrm>
              <a:off x="5066" y="3381"/>
              <a:ext cx="100" cy="32"/>
            </a:xfrm>
            <a:custGeom>
              <a:avLst/>
              <a:gdLst>
                <a:gd name="T0" fmla="*/ 0 w 100"/>
                <a:gd name="T1" fmla="*/ 0 h 32"/>
                <a:gd name="T2" fmla="*/ 12 w 100"/>
                <a:gd name="T3" fmla="*/ 0 h 32"/>
                <a:gd name="T4" fmla="*/ 23 w 100"/>
                <a:gd name="T5" fmla="*/ 0 h 32"/>
                <a:gd name="T6" fmla="*/ 32 w 100"/>
                <a:gd name="T7" fmla="*/ 5 h 32"/>
                <a:gd name="T8" fmla="*/ 40 w 100"/>
                <a:gd name="T9" fmla="*/ 12 h 32"/>
                <a:gd name="T10" fmla="*/ 54 w 100"/>
                <a:gd name="T11" fmla="*/ 10 h 32"/>
                <a:gd name="T12" fmla="*/ 69 w 100"/>
                <a:gd name="T13" fmla="*/ 8 h 32"/>
                <a:gd name="T14" fmla="*/ 84 w 100"/>
                <a:gd name="T15" fmla="*/ 18 h 32"/>
                <a:gd name="T16" fmla="*/ 100 w 100"/>
                <a:gd name="T17" fmla="*/ 29 h 32"/>
                <a:gd name="T18" fmla="*/ 100 w 100"/>
                <a:gd name="T19" fmla="*/ 31 h 32"/>
                <a:gd name="T20" fmla="*/ 99 w 100"/>
                <a:gd name="T21" fmla="*/ 32 h 32"/>
                <a:gd name="T22" fmla="*/ 77 w 100"/>
                <a:gd name="T23" fmla="*/ 29 h 32"/>
                <a:gd name="T24" fmla="*/ 56 w 100"/>
                <a:gd name="T25" fmla="*/ 27 h 32"/>
                <a:gd name="T26" fmla="*/ 33 w 100"/>
                <a:gd name="T27" fmla="*/ 24 h 32"/>
                <a:gd name="T28" fmla="*/ 12 w 100"/>
                <a:gd name="T29" fmla="*/ 21 h 32"/>
                <a:gd name="T30" fmla="*/ 7 w 100"/>
                <a:gd name="T31" fmla="*/ 15 h 32"/>
                <a:gd name="T32" fmla="*/ 3 w 100"/>
                <a:gd name="T33" fmla="*/ 11 h 32"/>
                <a:gd name="T34" fmla="*/ 0 w 100"/>
                <a:gd name="T35" fmla="*/ 5 h 32"/>
                <a:gd name="T36" fmla="*/ 0 w 100"/>
                <a:gd name="T3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0" h="32">
                  <a:moveTo>
                    <a:pt x="0" y="0"/>
                  </a:moveTo>
                  <a:lnTo>
                    <a:pt x="12" y="0"/>
                  </a:lnTo>
                  <a:lnTo>
                    <a:pt x="23" y="0"/>
                  </a:lnTo>
                  <a:lnTo>
                    <a:pt x="32" y="5"/>
                  </a:lnTo>
                  <a:lnTo>
                    <a:pt x="40" y="12"/>
                  </a:lnTo>
                  <a:lnTo>
                    <a:pt x="54" y="10"/>
                  </a:lnTo>
                  <a:lnTo>
                    <a:pt x="69" y="8"/>
                  </a:lnTo>
                  <a:lnTo>
                    <a:pt x="84" y="18"/>
                  </a:lnTo>
                  <a:lnTo>
                    <a:pt x="100" y="29"/>
                  </a:lnTo>
                  <a:lnTo>
                    <a:pt x="100" y="31"/>
                  </a:lnTo>
                  <a:lnTo>
                    <a:pt x="99" y="32"/>
                  </a:lnTo>
                  <a:lnTo>
                    <a:pt x="77" y="29"/>
                  </a:lnTo>
                  <a:lnTo>
                    <a:pt x="56" y="27"/>
                  </a:lnTo>
                  <a:lnTo>
                    <a:pt x="33" y="24"/>
                  </a:lnTo>
                  <a:lnTo>
                    <a:pt x="12" y="21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0" name="Freeform 506"/>
            <p:cNvSpPr/>
            <p:nvPr/>
          </p:nvSpPr>
          <p:spPr bwMode="auto">
            <a:xfrm>
              <a:off x="5108" y="3443"/>
              <a:ext cx="446" cy="356"/>
            </a:xfrm>
            <a:custGeom>
              <a:avLst/>
              <a:gdLst>
                <a:gd name="T0" fmla="*/ 145 w 446"/>
                <a:gd name="T1" fmla="*/ 70 h 356"/>
                <a:gd name="T2" fmla="*/ 158 w 446"/>
                <a:gd name="T3" fmla="*/ 57 h 356"/>
                <a:gd name="T4" fmla="*/ 161 w 446"/>
                <a:gd name="T5" fmla="*/ 45 h 356"/>
                <a:gd name="T6" fmla="*/ 199 w 446"/>
                <a:gd name="T7" fmla="*/ 46 h 356"/>
                <a:gd name="T8" fmla="*/ 217 w 446"/>
                <a:gd name="T9" fmla="*/ 53 h 356"/>
                <a:gd name="T10" fmla="*/ 219 w 446"/>
                <a:gd name="T11" fmla="*/ 33 h 356"/>
                <a:gd name="T12" fmla="*/ 237 w 446"/>
                <a:gd name="T13" fmla="*/ 15 h 356"/>
                <a:gd name="T14" fmla="*/ 249 w 446"/>
                <a:gd name="T15" fmla="*/ 16 h 356"/>
                <a:gd name="T16" fmla="*/ 252 w 446"/>
                <a:gd name="T17" fmla="*/ 2 h 356"/>
                <a:gd name="T18" fmla="*/ 285 w 446"/>
                <a:gd name="T19" fmla="*/ 15 h 356"/>
                <a:gd name="T20" fmla="*/ 299 w 446"/>
                <a:gd name="T21" fmla="*/ 23 h 356"/>
                <a:gd name="T22" fmla="*/ 289 w 446"/>
                <a:gd name="T23" fmla="*/ 35 h 356"/>
                <a:gd name="T24" fmla="*/ 326 w 446"/>
                <a:gd name="T25" fmla="*/ 20 h 356"/>
                <a:gd name="T26" fmla="*/ 368 w 446"/>
                <a:gd name="T27" fmla="*/ 9 h 356"/>
                <a:gd name="T28" fmla="*/ 376 w 446"/>
                <a:gd name="T29" fmla="*/ 40 h 356"/>
                <a:gd name="T30" fmla="*/ 386 w 446"/>
                <a:gd name="T31" fmla="*/ 59 h 356"/>
                <a:gd name="T32" fmla="*/ 389 w 446"/>
                <a:gd name="T33" fmla="*/ 89 h 356"/>
                <a:gd name="T34" fmla="*/ 404 w 446"/>
                <a:gd name="T35" fmla="*/ 109 h 356"/>
                <a:gd name="T36" fmla="*/ 419 w 446"/>
                <a:gd name="T37" fmla="*/ 137 h 356"/>
                <a:gd name="T38" fmla="*/ 435 w 446"/>
                <a:gd name="T39" fmla="*/ 162 h 356"/>
                <a:gd name="T40" fmla="*/ 446 w 446"/>
                <a:gd name="T41" fmla="*/ 189 h 356"/>
                <a:gd name="T42" fmla="*/ 444 w 446"/>
                <a:gd name="T43" fmla="*/ 216 h 356"/>
                <a:gd name="T44" fmla="*/ 419 w 446"/>
                <a:gd name="T45" fmla="*/ 259 h 356"/>
                <a:gd name="T46" fmla="*/ 379 w 446"/>
                <a:gd name="T47" fmla="*/ 299 h 356"/>
                <a:gd name="T48" fmla="*/ 346 w 446"/>
                <a:gd name="T49" fmla="*/ 340 h 356"/>
                <a:gd name="T50" fmla="*/ 309 w 446"/>
                <a:gd name="T51" fmla="*/ 353 h 356"/>
                <a:gd name="T52" fmla="*/ 295 w 446"/>
                <a:gd name="T53" fmla="*/ 346 h 356"/>
                <a:gd name="T54" fmla="*/ 261 w 446"/>
                <a:gd name="T55" fmla="*/ 349 h 356"/>
                <a:gd name="T56" fmla="*/ 242 w 446"/>
                <a:gd name="T57" fmla="*/ 336 h 356"/>
                <a:gd name="T58" fmla="*/ 247 w 446"/>
                <a:gd name="T59" fmla="*/ 317 h 356"/>
                <a:gd name="T60" fmla="*/ 241 w 446"/>
                <a:gd name="T61" fmla="*/ 310 h 356"/>
                <a:gd name="T62" fmla="*/ 234 w 446"/>
                <a:gd name="T63" fmla="*/ 304 h 356"/>
                <a:gd name="T64" fmla="*/ 227 w 446"/>
                <a:gd name="T65" fmla="*/ 307 h 356"/>
                <a:gd name="T66" fmla="*/ 238 w 446"/>
                <a:gd name="T67" fmla="*/ 302 h 356"/>
                <a:gd name="T68" fmla="*/ 247 w 446"/>
                <a:gd name="T69" fmla="*/ 293 h 356"/>
                <a:gd name="T70" fmla="*/ 229 w 446"/>
                <a:gd name="T71" fmla="*/ 293 h 356"/>
                <a:gd name="T72" fmla="*/ 212 w 446"/>
                <a:gd name="T73" fmla="*/ 282 h 356"/>
                <a:gd name="T74" fmla="*/ 195 w 446"/>
                <a:gd name="T75" fmla="*/ 266 h 356"/>
                <a:gd name="T76" fmla="*/ 171 w 446"/>
                <a:gd name="T77" fmla="*/ 264 h 356"/>
                <a:gd name="T78" fmla="*/ 114 w 446"/>
                <a:gd name="T79" fmla="*/ 282 h 356"/>
                <a:gd name="T80" fmla="*/ 54 w 446"/>
                <a:gd name="T81" fmla="*/ 293 h 356"/>
                <a:gd name="T82" fmla="*/ 27 w 446"/>
                <a:gd name="T83" fmla="*/ 307 h 356"/>
                <a:gd name="T84" fmla="*/ 5 w 446"/>
                <a:gd name="T85" fmla="*/ 303 h 356"/>
                <a:gd name="T86" fmla="*/ 5 w 446"/>
                <a:gd name="T87" fmla="*/ 287 h 356"/>
                <a:gd name="T88" fmla="*/ 15 w 446"/>
                <a:gd name="T89" fmla="*/ 263 h 356"/>
                <a:gd name="T90" fmla="*/ 15 w 446"/>
                <a:gd name="T91" fmla="*/ 199 h 356"/>
                <a:gd name="T92" fmla="*/ 18 w 446"/>
                <a:gd name="T93" fmla="*/ 157 h 356"/>
                <a:gd name="T94" fmla="*/ 30 w 446"/>
                <a:gd name="T95" fmla="*/ 140 h 356"/>
                <a:gd name="T96" fmla="*/ 41 w 446"/>
                <a:gd name="T97" fmla="*/ 135 h 356"/>
                <a:gd name="T98" fmla="*/ 84 w 446"/>
                <a:gd name="T99" fmla="*/ 116 h 356"/>
                <a:gd name="T100" fmla="*/ 114 w 446"/>
                <a:gd name="T101" fmla="*/ 100 h 356"/>
                <a:gd name="T102" fmla="*/ 138 w 446"/>
                <a:gd name="T103" fmla="*/ 77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46" h="356">
                  <a:moveTo>
                    <a:pt x="145" y="77"/>
                  </a:moveTo>
                  <a:lnTo>
                    <a:pt x="145" y="75"/>
                  </a:lnTo>
                  <a:lnTo>
                    <a:pt x="145" y="70"/>
                  </a:lnTo>
                  <a:lnTo>
                    <a:pt x="151" y="67"/>
                  </a:lnTo>
                  <a:lnTo>
                    <a:pt x="157" y="62"/>
                  </a:lnTo>
                  <a:lnTo>
                    <a:pt x="158" y="57"/>
                  </a:lnTo>
                  <a:lnTo>
                    <a:pt x="161" y="53"/>
                  </a:lnTo>
                  <a:lnTo>
                    <a:pt x="161" y="49"/>
                  </a:lnTo>
                  <a:lnTo>
                    <a:pt x="161" y="45"/>
                  </a:lnTo>
                  <a:lnTo>
                    <a:pt x="177" y="40"/>
                  </a:lnTo>
                  <a:lnTo>
                    <a:pt x="192" y="37"/>
                  </a:lnTo>
                  <a:lnTo>
                    <a:pt x="199" y="46"/>
                  </a:lnTo>
                  <a:lnTo>
                    <a:pt x="207" y="55"/>
                  </a:lnTo>
                  <a:lnTo>
                    <a:pt x="212" y="53"/>
                  </a:lnTo>
                  <a:lnTo>
                    <a:pt x="217" y="53"/>
                  </a:lnTo>
                  <a:lnTo>
                    <a:pt x="218" y="45"/>
                  </a:lnTo>
                  <a:lnTo>
                    <a:pt x="218" y="39"/>
                  </a:lnTo>
                  <a:lnTo>
                    <a:pt x="219" y="33"/>
                  </a:lnTo>
                  <a:lnTo>
                    <a:pt x="222" y="29"/>
                  </a:lnTo>
                  <a:lnTo>
                    <a:pt x="228" y="22"/>
                  </a:lnTo>
                  <a:lnTo>
                    <a:pt x="237" y="15"/>
                  </a:lnTo>
                  <a:lnTo>
                    <a:pt x="242" y="16"/>
                  </a:lnTo>
                  <a:lnTo>
                    <a:pt x="247" y="16"/>
                  </a:lnTo>
                  <a:lnTo>
                    <a:pt x="249" y="16"/>
                  </a:lnTo>
                  <a:lnTo>
                    <a:pt x="254" y="15"/>
                  </a:lnTo>
                  <a:lnTo>
                    <a:pt x="252" y="9"/>
                  </a:lnTo>
                  <a:lnTo>
                    <a:pt x="252" y="2"/>
                  </a:lnTo>
                  <a:lnTo>
                    <a:pt x="262" y="7"/>
                  </a:lnTo>
                  <a:lnTo>
                    <a:pt x="274" y="12"/>
                  </a:lnTo>
                  <a:lnTo>
                    <a:pt x="285" y="15"/>
                  </a:lnTo>
                  <a:lnTo>
                    <a:pt x="299" y="17"/>
                  </a:lnTo>
                  <a:lnTo>
                    <a:pt x="299" y="20"/>
                  </a:lnTo>
                  <a:lnTo>
                    <a:pt x="299" y="23"/>
                  </a:lnTo>
                  <a:lnTo>
                    <a:pt x="295" y="26"/>
                  </a:lnTo>
                  <a:lnTo>
                    <a:pt x="291" y="30"/>
                  </a:lnTo>
                  <a:lnTo>
                    <a:pt x="289" y="35"/>
                  </a:lnTo>
                  <a:lnTo>
                    <a:pt x="288" y="42"/>
                  </a:lnTo>
                  <a:lnTo>
                    <a:pt x="308" y="30"/>
                  </a:lnTo>
                  <a:lnTo>
                    <a:pt x="326" y="20"/>
                  </a:lnTo>
                  <a:lnTo>
                    <a:pt x="346" y="10"/>
                  </a:lnTo>
                  <a:lnTo>
                    <a:pt x="366" y="0"/>
                  </a:lnTo>
                  <a:lnTo>
                    <a:pt x="368" y="9"/>
                  </a:lnTo>
                  <a:lnTo>
                    <a:pt x="371" y="22"/>
                  </a:lnTo>
                  <a:lnTo>
                    <a:pt x="374" y="33"/>
                  </a:lnTo>
                  <a:lnTo>
                    <a:pt x="376" y="40"/>
                  </a:lnTo>
                  <a:lnTo>
                    <a:pt x="382" y="43"/>
                  </a:lnTo>
                  <a:lnTo>
                    <a:pt x="388" y="46"/>
                  </a:lnTo>
                  <a:lnTo>
                    <a:pt x="386" y="59"/>
                  </a:lnTo>
                  <a:lnTo>
                    <a:pt x="386" y="70"/>
                  </a:lnTo>
                  <a:lnTo>
                    <a:pt x="388" y="80"/>
                  </a:lnTo>
                  <a:lnTo>
                    <a:pt x="389" y="89"/>
                  </a:lnTo>
                  <a:lnTo>
                    <a:pt x="392" y="96"/>
                  </a:lnTo>
                  <a:lnTo>
                    <a:pt x="396" y="102"/>
                  </a:lnTo>
                  <a:lnTo>
                    <a:pt x="404" y="109"/>
                  </a:lnTo>
                  <a:lnTo>
                    <a:pt x="412" y="116"/>
                  </a:lnTo>
                  <a:lnTo>
                    <a:pt x="415" y="127"/>
                  </a:lnTo>
                  <a:lnTo>
                    <a:pt x="419" y="137"/>
                  </a:lnTo>
                  <a:lnTo>
                    <a:pt x="425" y="146"/>
                  </a:lnTo>
                  <a:lnTo>
                    <a:pt x="429" y="155"/>
                  </a:lnTo>
                  <a:lnTo>
                    <a:pt x="435" y="162"/>
                  </a:lnTo>
                  <a:lnTo>
                    <a:pt x="439" y="170"/>
                  </a:lnTo>
                  <a:lnTo>
                    <a:pt x="444" y="179"/>
                  </a:lnTo>
                  <a:lnTo>
                    <a:pt x="446" y="189"/>
                  </a:lnTo>
                  <a:lnTo>
                    <a:pt x="446" y="197"/>
                  </a:lnTo>
                  <a:lnTo>
                    <a:pt x="446" y="206"/>
                  </a:lnTo>
                  <a:lnTo>
                    <a:pt x="444" y="216"/>
                  </a:lnTo>
                  <a:lnTo>
                    <a:pt x="441" y="224"/>
                  </a:lnTo>
                  <a:lnTo>
                    <a:pt x="432" y="242"/>
                  </a:lnTo>
                  <a:lnTo>
                    <a:pt x="419" y="259"/>
                  </a:lnTo>
                  <a:lnTo>
                    <a:pt x="406" y="274"/>
                  </a:lnTo>
                  <a:lnTo>
                    <a:pt x="392" y="287"/>
                  </a:lnTo>
                  <a:lnTo>
                    <a:pt x="379" y="299"/>
                  </a:lnTo>
                  <a:lnTo>
                    <a:pt x="369" y="309"/>
                  </a:lnTo>
                  <a:lnTo>
                    <a:pt x="358" y="324"/>
                  </a:lnTo>
                  <a:lnTo>
                    <a:pt x="346" y="340"/>
                  </a:lnTo>
                  <a:lnTo>
                    <a:pt x="336" y="344"/>
                  </a:lnTo>
                  <a:lnTo>
                    <a:pt x="322" y="349"/>
                  </a:lnTo>
                  <a:lnTo>
                    <a:pt x="309" y="353"/>
                  </a:lnTo>
                  <a:lnTo>
                    <a:pt x="299" y="356"/>
                  </a:lnTo>
                  <a:lnTo>
                    <a:pt x="296" y="350"/>
                  </a:lnTo>
                  <a:lnTo>
                    <a:pt x="295" y="346"/>
                  </a:lnTo>
                  <a:lnTo>
                    <a:pt x="282" y="347"/>
                  </a:lnTo>
                  <a:lnTo>
                    <a:pt x="271" y="352"/>
                  </a:lnTo>
                  <a:lnTo>
                    <a:pt x="261" y="349"/>
                  </a:lnTo>
                  <a:lnTo>
                    <a:pt x="248" y="344"/>
                  </a:lnTo>
                  <a:lnTo>
                    <a:pt x="245" y="340"/>
                  </a:lnTo>
                  <a:lnTo>
                    <a:pt x="242" y="336"/>
                  </a:lnTo>
                  <a:lnTo>
                    <a:pt x="247" y="327"/>
                  </a:lnTo>
                  <a:lnTo>
                    <a:pt x="248" y="320"/>
                  </a:lnTo>
                  <a:lnTo>
                    <a:pt x="247" y="317"/>
                  </a:lnTo>
                  <a:lnTo>
                    <a:pt x="245" y="314"/>
                  </a:lnTo>
                  <a:lnTo>
                    <a:pt x="244" y="313"/>
                  </a:lnTo>
                  <a:lnTo>
                    <a:pt x="241" y="310"/>
                  </a:lnTo>
                  <a:lnTo>
                    <a:pt x="239" y="307"/>
                  </a:lnTo>
                  <a:lnTo>
                    <a:pt x="238" y="303"/>
                  </a:lnTo>
                  <a:lnTo>
                    <a:pt x="234" y="304"/>
                  </a:lnTo>
                  <a:lnTo>
                    <a:pt x="231" y="307"/>
                  </a:lnTo>
                  <a:lnTo>
                    <a:pt x="229" y="307"/>
                  </a:lnTo>
                  <a:lnTo>
                    <a:pt x="227" y="307"/>
                  </a:lnTo>
                  <a:lnTo>
                    <a:pt x="229" y="303"/>
                  </a:lnTo>
                  <a:lnTo>
                    <a:pt x="234" y="302"/>
                  </a:lnTo>
                  <a:lnTo>
                    <a:pt x="238" y="302"/>
                  </a:lnTo>
                  <a:lnTo>
                    <a:pt x="244" y="302"/>
                  </a:lnTo>
                  <a:lnTo>
                    <a:pt x="245" y="297"/>
                  </a:lnTo>
                  <a:lnTo>
                    <a:pt x="247" y="293"/>
                  </a:lnTo>
                  <a:lnTo>
                    <a:pt x="245" y="289"/>
                  </a:lnTo>
                  <a:lnTo>
                    <a:pt x="245" y="283"/>
                  </a:lnTo>
                  <a:lnTo>
                    <a:pt x="229" y="293"/>
                  </a:lnTo>
                  <a:lnTo>
                    <a:pt x="214" y="303"/>
                  </a:lnTo>
                  <a:lnTo>
                    <a:pt x="214" y="290"/>
                  </a:lnTo>
                  <a:lnTo>
                    <a:pt x="212" y="282"/>
                  </a:lnTo>
                  <a:lnTo>
                    <a:pt x="209" y="276"/>
                  </a:lnTo>
                  <a:lnTo>
                    <a:pt x="204" y="269"/>
                  </a:lnTo>
                  <a:lnTo>
                    <a:pt x="195" y="266"/>
                  </a:lnTo>
                  <a:lnTo>
                    <a:pt x="187" y="266"/>
                  </a:lnTo>
                  <a:lnTo>
                    <a:pt x="178" y="264"/>
                  </a:lnTo>
                  <a:lnTo>
                    <a:pt x="171" y="264"/>
                  </a:lnTo>
                  <a:lnTo>
                    <a:pt x="155" y="267"/>
                  </a:lnTo>
                  <a:lnTo>
                    <a:pt x="141" y="270"/>
                  </a:lnTo>
                  <a:lnTo>
                    <a:pt x="114" y="282"/>
                  </a:lnTo>
                  <a:lnTo>
                    <a:pt x="88" y="292"/>
                  </a:lnTo>
                  <a:lnTo>
                    <a:pt x="71" y="293"/>
                  </a:lnTo>
                  <a:lnTo>
                    <a:pt x="54" y="293"/>
                  </a:lnTo>
                  <a:lnTo>
                    <a:pt x="47" y="299"/>
                  </a:lnTo>
                  <a:lnTo>
                    <a:pt x="38" y="304"/>
                  </a:lnTo>
                  <a:lnTo>
                    <a:pt x="27" y="307"/>
                  </a:lnTo>
                  <a:lnTo>
                    <a:pt x="15" y="307"/>
                  </a:lnTo>
                  <a:lnTo>
                    <a:pt x="10" y="306"/>
                  </a:lnTo>
                  <a:lnTo>
                    <a:pt x="5" y="303"/>
                  </a:lnTo>
                  <a:lnTo>
                    <a:pt x="2" y="299"/>
                  </a:lnTo>
                  <a:lnTo>
                    <a:pt x="0" y="293"/>
                  </a:lnTo>
                  <a:lnTo>
                    <a:pt x="5" y="287"/>
                  </a:lnTo>
                  <a:lnTo>
                    <a:pt x="10" y="280"/>
                  </a:lnTo>
                  <a:lnTo>
                    <a:pt x="12" y="272"/>
                  </a:lnTo>
                  <a:lnTo>
                    <a:pt x="15" y="263"/>
                  </a:lnTo>
                  <a:lnTo>
                    <a:pt x="17" y="243"/>
                  </a:lnTo>
                  <a:lnTo>
                    <a:pt x="17" y="220"/>
                  </a:lnTo>
                  <a:lnTo>
                    <a:pt x="15" y="199"/>
                  </a:lnTo>
                  <a:lnTo>
                    <a:pt x="15" y="177"/>
                  </a:lnTo>
                  <a:lnTo>
                    <a:pt x="17" y="167"/>
                  </a:lnTo>
                  <a:lnTo>
                    <a:pt x="18" y="157"/>
                  </a:lnTo>
                  <a:lnTo>
                    <a:pt x="20" y="149"/>
                  </a:lnTo>
                  <a:lnTo>
                    <a:pt x="24" y="140"/>
                  </a:lnTo>
                  <a:lnTo>
                    <a:pt x="30" y="140"/>
                  </a:lnTo>
                  <a:lnTo>
                    <a:pt x="34" y="139"/>
                  </a:lnTo>
                  <a:lnTo>
                    <a:pt x="38" y="136"/>
                  </a:lnTo>
                  <a:lnTo>
                    <a:pt x="41" y="135"/>
                  </a:lnTo>
                  <a:lnTo>
                    <a:pt x="47" y="129"/>
                  </a:lnTo>
                  <a:lnTo>
                    <a:pt x="54" y="125"/>
                  </a:lnTo>
                  <a:lnTo>
                    <a:pt x="84" y="116"/>
                  </a:lnTo>
                  <a:lnTo>
                    <a:pt x="101" y="110"/>
                  </a:lnTo>
                  <a:lnTo>
                    <a:pt x="108" y="106"/>
                  </a:lnTo>
                  <a:lnTo>
                    <a:pt x="114" y="100"/>
                  </a:lnTo>
                  <a:lnTo>
                    <a:pt x="121" y="90"/>
                  </a:lnTo>
                  <a:lnTo>
                    <a:pt x="131" y="76"/>
                  </a:lnTo>
                  <a:lnTo>
                    <a:pt x="138" y="77"/>
                  </a:lnTo>
                  <a:lnTo>
                    <a:pt x="145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1" name="Freeform 507"/>
            <p:cNvSpPr/>
            <p:nvPr/>
          </p:nvSpPr>
          <p:spPr bwMode="auto">
            <a:xfrm>
              <a:off x="4357" y="3449"/>
              <a:ext cx="88" cy="183"/>
            </a:xfrm>
            <a:custGeom>
              <a:avLst/>
              <a:gdLst>
                <a:gd name="T0" fmla="*/ 72 w 88"/>
                <a:gd name="T1" fmla="*/ 0 h 183"/>
                <a:gd name="T2" fmla="*/ 77 w 88"/>
                <a:gd name="T3" fmla="*/ 10 h 183"/>
                <a:gd name="T4" fmla="*/ 82 w 88"/>
                <a:gd name="T5" fmla="*/ 23 h 183"/>
                <a:gd name="T6" fmla="*/ 85 w 88"/>
                <a:gd name="T7" fmla="*/ 36 h 183"/>
                <a:gd name="T8" fmla="*/ 88 w 88"/>
                <a:gd name="T9" fmla="*/ 49 h 183"/>
                <a:gd name="T10" fmla="*/ 79 w 88"/>
                <a:gd name="T11" fmla="*/ 61 h 183"/>
                <a:gd name="T12" fmla="*/ 72 w 88"/>
                <a:gd name="T13" fmla="*/ 73 h 183"/>
                <a:gd name="T14" fmla="*/ 71 w 88"/>
                <a:gd name="T15" fmla="*/ 87 h 183"/>
                <a:gd name="T16" fmla="*/ 69 w 88"/>
                <a:gd name="T17" fmla="*/ 101 h 183"/>
                <a:gd name="T18" fmla="*/ 60 w 88"/>
                <a:gd name="T19" fmla="*/ 119 h 183"/>
                <a:gd name="T20" fmla="*/ 50 w 88"/>
                <a:gd name="T21" fmla="*/ 134 h 183"/>
                <a:gd name="T22" fmla="*/ 44 w 88"/>
                <a:gd name="T23" fmla="*/ 154 h 183"/>
                <a:gd name="T24" fmla="*/ 38 w 88"/>
                <a:gd name="T25" fmla="*/ 173 h 183"/>
                <a:gd name="T26" fmla="*/ 35 w 88"/>
                <a:gd name="T27" fmla="*/ 176 h 183"/>
                <a:gd name="T28" fmla="*/ 34 w 88"/>
                <a:gd name="T29" fmla="*/ 179 h 183"/>
                <a:gd name="T30" fmla="*/ 31 w 88"/>
                <a:gd name="T31" fmla="*/ 181 h 183"/>
                <a:gd name="T32" fmla="*/ 27 w 88"/>
                <a:gd name="T33" fmla="*/ 181 h 183"/>
                <a:gd name="T34" fmla="*/ 22 w 88"/>
                <a:gd name="T35" fmla="*/ 183 h 183"/>
                <a:gd name="T36" fmla="*/ 18 w 88"/>
                <a:gd name="T37" fmla="*/ 181 h 183"/>
                <a:gd name="T38" fmla="*/ 14 w 88"/>
                <a:gd name="T39" fmla="*/ 180 h 183"/>
                <a:gd name="T40" fmla="*/ 7 w 88"/>
                <a:gd name="T41" fmla="*/ 176 h 183"/>
                <a:gd name="T42" fmla="*/ 7 w 88"/>
                <a:gd name="T43" fmla="*/ 161 h 183"/>
                <a:gd name="T44" fmla="*/ 4 w 88"/>
                <a:gd name="T45" fmla="*/ 151 h 183"/>
                <a:gd name="T46" fmla="*/ 1 w 88"/>
                <a:gd name="T47" fmla="*/ 140 h 183"/>
                <a:gd name="T48" fmla="*/ 0 w 88"/>
                <a:gd name="T49" fmla="*/ 126 h 183"/>
                <a:gd name="T50" fmla="*/ 4 w 88"/>
                <a:gd name="T51" fmla="*/ 123 h 183"/>
                <a:gd name="T52" fmla="*/ 7 w 88"/>
                <a:gd name="T53" fmla="*/ 120 h 183"/>
                <a:gd name="T54" fmla="*/ 10 w 88"/>
                <a:gd name="T55" fmla="*/ 116 h 183"/>
                <a:gd name="T56" fmla="*/ 11 w 88"/>
                <a:gd name="T57" fmla="*/ 113 h 183"/>
                <a:gd name="T58" fmla="*/ 14 w 88"/>
                <a:gd name="T59" fmla="*/ 104 h 183"/>
                <a:gd name="T60" fmla="*/ 15 w 88"/>
                <a:gd name="T61" fmla="*/ 94 h 183"/>
                <a:gd name="T62" fmla="*/ 15 w 88"/>
                <a:gd name="T63" fmla="*/ 86 h 183"/>
                <a:gd name="T64" fmla="*/ 15 w 88"/>
                <a:gd name="T65" fmla="*/ 76 h 183"/>
                <a:gd name="T66" fmla="*/ 18 w 88"/>
                <a:gd name="T67" fmla="*/ 67 h 183"/>
                <a:gd name="T68" fmla="*/ 22 w 88"/>
                <a:gd name="T69" fmla="*/ 59 h 183"/>
                <a:gd name="T70" fmla="*/ 32 w 88"/>
                <a:gd name="T71" fmla="*/ 56 h 183"/>
                <a:gd name="T72" fmla="*/ 42 w 88"/>
                <a:gd name="T73" fmla="*/ 51 h 183"/>
                <a:gd name="T74" fmla="*/ 51 w 88"/>
                <a:gd name="T75" fmla="*/ 46 h 183"/>
                <a:gd name="T76" fmla="*/ 58 w 88"/>
                <a:gd name="T77" fmla="*/ 39 h 183"/>
                <a:gd name="T78" fmla="*/ 65 w 88"/>
                <a:gd name="T79" fmla="*/ 31 h 183"/>
                <a:gd name="T80" fmla="*/ 69 w 88"/>
                <a:gd name="T81" fmla="*/ 23 h 183"/>
                <a:gd name="T82" fmla="*/ 72 w 88"/>
                <a:gd name="T83" fmla="*/ 11 h 183"/>
                <a:gd name="T84" fmla="*/ 72 w 88"/>
                <a:gd name="T85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8" h="183">
                  <a:moveTo>
                    <a:pt x="72" y="0"/>
                  </a:moveTo>
                  <a:lnTo>
                    <a:pt x="77" y="10"/>
                  </a:lnTo>
                  <a:lnTo>
                    <a:pt x="82" y="23"/>
                  </a:lnTo>
                  <a:lnTo>
                    <a:pt x="85" y="36"/>
                  </a:lnTo>
                  <a:lnTo>
                    <a:pt x="88" y="49"/>
                  </a:lnTo>
                  <a:lnTo>
                    <a:pt x="79" y="61"/>
                  </a:lnTo>
                  <a:lnTo>
                    <a:pt x="72" y="73"/>
                  </a:lnTo>
                  <a:lnTo>
                    <a:pt x="71" y="87"/>
                  </a:lnTo>
                  <a:lnTo>
                    <a:pt x="69" y="101"/>
                  </a:lnTo>
                  <a:lnTo>
                    <a:pt x="60" y="119"/>
                  </a:lnTo>
                  <a:lnTo>
                    <a:pt x="50" y="134"/>
                  </a:lnTo>
                  <a:lnTo>
                    <a:pt x="44" y="154"/>
                  </a:lnTo>
                  <a:lnTo>
                    <a:pt x="38" y="173"/>
                  </a:lnTo>
                  <a:lnTo>
                    <a:pt x="35" y="176"/>
                  </a:lnTo>
                  <a:lnTo>
                    <a:pt x="34" y="179"/>
                  </a:lnTo>
                  <a:lnTo>
                    <a:pt x="31" y="181"/>
                  </a:lnTo>
                  <a:lnTo>
                    <a:pt x="27" y="181"/>
                  </a:lnTo>
                  <a:lnTo>
                    <a:pt x="22" y="183"/>
                  </a:lnTo>
                  <a:lnTo>
                    <a:pt x="18" y="181"/>
                  </a:lnTo>
                  <a:lnTo>
                    <a:pt x="14" y="180"/>
                  </a:lnTo>
                  <a:lnTo>
                    <a:pt x="7" y="176"/>
                  </a:lnTo>
                  <a:lnTo>
                    <a:pt x="7" y="161"/>
                  </a:lnTo>
                  <a:lnTo>
                    <a:pt x="4" y="151"/>
                  </a:lnTo>
                  <a:lnTo>
                    <a:pt x="1" y="140"/>
                  </a:lnTo>
                  <a:lnTo>
                    <a:pt x="0" y="126"/>
                  </a:lnTo>
                  <a:lnTo>
                    <a:pt x="4" y="123"/>
                  </a:lnTo>
                  <a:lnTo>
                    <a:pt x="7" y="120"/>
                  </a:lnTo>
                  <a:lnTo>
                    <a:pt x="10" y="116"/>
                  </a:lnTo>
                  <a:lnTo>
                    <a:pt x="11" y="113"/>
                  </a:lnTo>
                  <a:lnTo>
                    <a:pt x="14" y="104"/>
                  </a:lnTo>
                  <a:lnTo>
                    <a:pt x="15" y="94"/>
                  </a:lnTo>
                  <a:lnTo>
                    <a:pt x="15" y="86"/>
                  </a:lnTo>
                  <a:lnTo>
                    <a:pt x="15" y="76"/>
                  </a:lnTo>
                  <a:lnTo>
                    <a:pt x="18" y="67"/>
                  </a:lnTo>
                  <a:lnTo>
                    <a:pt x="22" y="59"/>
                  </a:lnTo>
                  <a:lnTo>
                    <a:pt x="32" y="56"/>
                  </a:lnTo>
                  <a:lnTo>
                    <a:pt x="42" y="51"/>
                  </a:lnTo>
                  <a:lnTo>
                    <a:pt x="51" y="46"/>
                  </a:lnTo>
                  <a:lnTo>
                    <a:pt x="58" y="39"/>
                  </a:lnTo>
                  <a:lnTo>
                    <a:pt x="65" y="31"/>
                  </a:lnTo>
                  <a:lnTo>
                    <a:pt x="69" y="23"/>
                  </a:lnTo>
                  <a:lnTo>
                    <a:pt x="72" y="11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2" name="Freeform 508"/>
            <p:cNvSpPr/>
            <p:nvPr/>
          </p:nvSpPr>
          <p:spPr bwMode="auto">
            <a:xfrm>
              <a:off x="5560" y="3740"/>
              <a:ext cx="193" cy="153"/>
            </a:xfrm>
            <a:custGeom>
              <a:avLst/>
              <a:gdLst>
                <a:gd name="T0" fmla="*/ 156 w 193"/>
                <a:gd name="T1" fmla="*/ 0 h 153"/>
                <a:gd name="T2" fmla="*/ 164 w 193"/>
                <a:gd name="T3" fmla="*/ 5 h 153"/>
                <a:gd name="T4" fmla="*/ 170 w 193"/>
                <a:gd name="T5" fmla="*/ 10 h 153"/>
                <a:gd name="T6" fmla="*/ 169 w 193"/>
                <a:gd name="T7" fmla="*/ 27 h 153"/>
                <a:gd name="T8" fmla="*/ 170 w 193"/>
                <a:gd name="T9" fmla="*/ 42 h 153"/>
                <a:gd name="T10" fmla="*/ 171 w 193"/>
                <a:gd name="T11" fmla="*/ 45 h 153"/>
                <a:gd name="T12" fmla="*/ 173 w 193"/>
                <a:gd name="T13" fmla="*/ 46 h 153"/>
                <a:gd name="T14" fmla="*/ 183 w 193"/>
                <a:gd name="T15" fmla="*/ 45 h 153"/>
                <a:gd name="T16" fmla="*/ 193 w 193"/>
                <a:gd name="T17" fmla="*/ 42 h 153"/>
                <a:gd name="T18" fmla="*/ 193 w 193"/>
                <a:gd name="T19" fmla="*/ 46 h 153"/>
                <a:gd name="T20" fmla="*/ 191 w 193"/>
                <a:gd name="T21" fmla="*/ 50 h 153"/>
                <a:gd name="T22" fmla="*/ 180 w 193"/>
                <a:gd name="T23" fmla="*/ 60 h 153"/>
                <a:gd name="T24" fmla="*/ 164 w 193"/>
                <a:gd name="T25" fmla="*/ 72 h 153"/>
                <a:gd name="T26" fmla="*/ 150 w 193"/>
                <a:gd name="T27" fmla="*/ 82 h 153"/>
                <a:gd name="T28" fmla="*/ 137 w 193"/>
                <a:gd name="T29" fmla="*/ 89 h 153"/>
                <a:gd name="T30" fmla="*/ 127 w 193"/>
                <a:gd name="T31" fmla="*/ 90 h 153"/>
                <a:gd name="T32" fmla="*/ 117 w 193"/>
                <a:gd name="T33" fmla="*/ 92 h 153"/>
                <a:gd name="T34" fmla="*/ 116 w 193"/>
                <a:gd name="T35" fmla="*/ 97 h 153"/>
                <a:gd name="T36" fmla="*/ 113 w 193"/>
                <a:gd name="T37" fmla="*/ 102 h 153"/>
                <a:gd name="T38" fmla="*/ 104 w 193"/>
                <a:gd name="T39" fmla="*/ 103 h 153"/>
                <a:gd name="T40" fmla="*/ 96 w 193"/>
                <a:gd name="T41" fmla="*/ 103 h 153"/>
                <a:gd name="T42" fmla="*/ 77 w 193"/>
                <a:gd name="T43" fmla="*/ 119 h 153"/>
                <a:gd name="T44" fmla="*/ 57 w 193"/>
                <a:gd name="T45" fmla="*/ 135 h 153"/>
                <a:gd name="T46" fmla="*/ 47 w 193"/>
                <a:gd name="T47" fmla="*/ 142 h 153"/>
                <a:gd name="T48" fmla="*/ 36 w 193"/>
                <a:gd name="T49" fmla="*/ 147 h 153"/>
                <a:gd name="T50" fmla="*/ 23 w 193"/>
                <a:gd name="T51" fmla="*/ 152 h 153"/>
                <a:gd name="T52" fmla="*/ 10 w 193"/>
                <a:gd name="T53" fmla="*/ 153 h 153"/>
                <a:gd name="T54" fmla="*/ 7 w 193"/>
                <a:gd name="T55" fmla="*/ 152 h 153"/>
                <a:gd name="T56" fmla="*/ 4 w 193"/>
                <a:gd name="T57" fmla="*/ 150 h 153"/>
                <a:gd name="T58" fmla="*/ 2 w 193"/>
                <a:gd name="T59" fmla="*/ 149 h 153"/>
                <a:gd name="T60" fmla="*/ 0 w 193"/>
                <a:gd name="T61" fmla="*/ 144 h 153"/>
                <a:gd name="T62" fmla="*/ 27 w 193"/>
                <a:gd name="T63" fmla="*/ 129 h 153"/>
                <a:gd name="T64" fmla="*/ 57 w 193"/>
                <a:gd name="T65" fmla="*/ 112 h 153"/>
                <a:gd name="T66" fmla="*/ 84 w 193"/>
                <a:gd name="T67" fmla="*/ 95 h 153"/>
                <a:gd name="T68" fmla="*/ 111 w 193"/>
                <a:gd name="T69" fmla="*/ 77 h 153"/>
                <a:gd name="T70" fmla="*/ 113 w 193"/>
                <a:gd name="T71" fmla="*/ 82 h 153"/>
                <a:gd name="T72" fmla="*/ 116 w 193"/>
                <a:gd name="T73" fmla="*/ 85 h 153"/>
                <a:gd name="T74" fmla="*/ 119 w 193"/>
                <a:gd name="T75" fmla="*/ 86 h 153"/>
                <a:gd name="T76" fmla="*/ 124 w 193"/>
                <a:gd name="T77" fmla="*/ 86 h 153"/>
                <a:gd name="T78" fmla="*/ 131 w 193"/>
                <a:gd name="T79" fmla="*/ 80 h 153"/>
                <a:gd name="T80" fmla="*/ 139 w 193"/>
                <a:gd name="T81" fmla="*/ 76 h 153"/>
                <a:gd name="T82" fmla="*/ 136 w 193"/>
                <a:gd name="T83" fmla="*/ 72 h 153"/>
                <a:gd name="T84" fmla="*/ 133 w 193"/>
                <a:gd name="T85" fmla="*/ 70 h 153"/>
                <a:gd name="T86" fmla="*/ 133 w 193"/>
                <a:gd name="T87" fmla="*/ 67 h 153"/>
                <a:gd name="T88" fmla="*/ 133 w 193"/>
                <a:gd name="T89" fmla="*/ 63 h 153"/>
                <a:gd name="T90" fmla="*/ 137 w 193"/>
                <a:gd name="T91" fmla="*/ 60 h 153"/>
                <a:gd name="T92" fmla="*/ 141 w 193"/>
                <a:gd name="T93" fmla="*/ 59 h 153"/>
                <a:gd name="T94" fmla="*/ 144 w 193"/>
                <a:gd name="T95" fmla="*/ 56 h 153"/>
                <a:gd name="T96" fmla="*/ 147 w 193"/>
                <a:gd name="T97" fmla="*/ 53 h 153"/>
                <a:gd name="T98" fmla="*/ 151 w 193"/>
                <a:gd name="T99" fmla="*/ 46 h 153"/>
                <a:gd name="T100" fmla="*/ 157 w 193"/>
                <a:gd name="T101" fmla="*/ 40 h 153"/>
                <a:gd name="T102" fmla="*/ 156 w 193"/>
                <a:gd name="T103" fmla="*/ 20 h 153"/>
                <a:gd name="T104" fmla="*/ 156 w 193"/>
                <a:gd name="T10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3" h="153">
                  <a:moveTo>
                    <a:pt x="156" y="0"/>
                  </a:moveTo>
                  <a:lnTo>
                    <a:pt x="164" y="5"/>
                  </a:lnTo>
                  <a:lnTo>
                    <a:pt x="170" y="10"/>
                  </a:lnTo>
                  <a:lnTo>
                    <a:pt x="169" y="27"/>
                  </a:lnTo>
                  <a:lnTo>
                    <a:pt x="170" y="42"/>
                  </a:lnTo>
                  <a:lnTo>
                    <a:pt x="171" y="45"/>
                  </a:lnTo>
                  <a:lnTo>
                    <a:pt x="173" y="46"/>
                  </a:lnTo>
                  <a:lnTo>
                    <a:pt x="183" y="45"/>
                  </a:lnTo>
                  <a:lnTo>
                    <a:pt x="193" y="42"/>
                  </a:lnTo>
                  <a:lnTo>
                    <a:pt x="193" y="46"/>
                  </a:lnTo>
                  <a:lnTo>
                    <a:pt x="191" y="50"/>
                  </a:lnTo>
                  <a:lnTo>
                    <a:pt x="180" y="60"/>
                  </a:lnTo>
                  <a:lnTo>
                    <a:pt x="164" y="72"/>
                  </a:lnTo>
                  <a:lnTo>
                    <a:pt x="150" y="82"/>
                  </a:lnTo>
                  <a:lnTo>
                    <a:pt x="137" y="89"/>
                  </a:lnTo>
                  <a:lnTo>
                    <a:pt x="127" y="90"/>
                  </a:lnTo>
                  <a:lnTo>
                    <a:pt x="117" y="92"/>
                  </a:lnTo>
                  <a:lnTo>
                    <a:pt x="116" y="97"/>
                  </a:lnTo>
                  <a:lnTo>
                    <a:pt x="113" y="102"/>
                  </a:lnTo>
                  <a:lnTo>
                    <a:pt x="104" y="103"/>
                  </a:lnTo>
                  <a:lnTo>
                    <a:pt x="96" y="103"/>
                  </a:lnTo>
                  <a:lnTo>
                    <a:pt x="77" y="119"/>
                  </a:lnTo>
                  <a:lnTo>
                    <a:pt x="57" y="135"/>
                  </a:lnTo>
                  <a:lnTo>
                    <a:pt x="47" y="142"/>
                  </a:lnTo>
                  <a:lnTo>
                    <a:pt x="36" y="147"/>
                  </a:lnTo>
                  <a:lnTo>
                    <a:pt x="23" y="152"/>
                  </a:lnTo>
                  <a:lnTo>
                    <a:pt x="10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2" y="149"/>
                  </a:lnTo>
                  <a:lnTo>
                    <a:pt x="0" y="144"/>
                  </a:lnTo>
                  <a:lnTo>
                    <a:pt x="27" y="129"/>
                  </a:lnTo>
                  <a:lnTo>
                    <a:pt x="57" y="112"/>
                  </a:lnTo>
                  <a:lnTo>
                    <a:pt x="84" y="95"/>
                  </a:lnTo>
                  <a:lnTo>
                    <a:pt x="111" y="77"/>
                  </a:lnTo>
                  <a:lnTo>
                    <a:pt x="113" y="82"/>
                  </a:lnTo>
                  <a:lnTo>
                    <a:pt x="116" y="85"/>
                  </a:lnTo>
                  <a:lnTo>
                    <a:pt x="119" y="86"/>
                  </a:lnTo>
                  <a:lnTo>
                    <a:pt x="124" y="86"/>
                  </a:lnTo>
                  <a:lnTo>
                    <a:pt x="131" y="80"/>
                  </a:lnTo>
                  <a:lnTo>
                    <a:pt x="139" y="76"/>
                  </a:lnTo>
                  <a:lnTo>
                    <a:pt x="136" y="72"/>
                  </a:lnTo>
                  <a:lnTo>
                    <a:pt x="133" y="70"/>
                  </a:lnTo>
                  <a:lnTo>
                    <a:pt x="133" y="67"/>
                  </a:lnTo>
                  <a:lnTo>
                    <a:pt x="133" y="63"/>
                  </a:lnTo>
                  <a:lnTo>
                    <a:pt x="137" y="60"/>
                  </a:lnTo>
                  <a:lnTo>
                    <a:pt x="141" y="59"/>
                  </a:lnTo>
                  <a:lnTo>
                    <a:pt x="144" y="56"/>
                  </a:lnTo>
                  <a:lnTo>
                    <a:pt x="147" y="53"/>
                  </a:lnTo>
                  <a:lnTo>
                    <a:pt x="151" y="46"/>
                  </a:lnTo>
                  <a:lnTo>
                    <a:pt x="157" y="40"/>
                  </a:lnTo>
                  <a:lnTo>
                    <a:pt x="156" y="20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3" name="Freeform 509"/>
            <p:cNvSpPr/>
            <p:nvPr/>
          </p:nvSpPr>
          <p:spPr bwMode="auto">
            <a:xfrm>
              <a:off x="5327" y="3757"/>
              <a:ext cx="16" cy="8"/>
            </a:xfrm>
            <a:custGeom>
              <a:avLst/>
              <a:gdLst>
                <a:gd name="T0" fmla="*/ 5 w 16"/>
                <a:gd name="T1" fmla="*/ 0 h 8"/>
                <a:gd name="T2" fmla="*/ 10 w 16"/>
                <a:gd name="T3" fmla="*/ 2 h 8"/>
                <a:gd name="T4" fmla="*/ 16 w 16"/>
                <a:gd name="T5" fmla="*/ 3 h 8"/>
                <a:gd name="T6" fmla="*/ 13 w 16"/>
                <a:gd name="T7" fmla="*/ 5 h 8"/>
                <a:gd name="T8" fmla="*/ 12 w 16"/>
                <a:gd name="T9" fmla="*/ 6 h 8"/>
                <a:gd name="T10" fmla="*/ 8 w 16"/>
                <a:gd name="T11" fmla="*/ 8 h 8"/>
                <a:gd name="T12" fmla="*/ 5 w 16"/>
                <a:gd name="T13" fmla="*/ 8 h 8"/>
                <a:gd name="T14" fmla="*/ 3 w 16"/>
                <a:gd name="T15" fmla="*/ 5 h 8"/>
                <a:gd name="T16" fmla="*/ 0 w 16"/>
                <a:gd name="T17" fmla="*/ 2 h 8"/>
                <a:gd name="T18" fmla="*/ 3 w 16"/>
                <a:gd name="T19" fmla="*/ 0 h 8"/>
                <a:gd name="T20" fmla="*/ 5 w 16"/>
                <a:gd name="T2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5" y="0"/>
                  </a:moveTo>
                  <a:lnTo>
                    <a:pt x="10" y="2"/>
                  </a:lnTo>
                  <a:lnTo>
                    <a:pt x="16" y="3"/>
                  </a:lnTo>
                  <a:lnTo>
                    <a:pt x="13" y="5"/>
                  </a:lnTo>
                  <a:lnTo>
                    <a:pt x="12" y="6"/>
                  </a:lnTo>
                  <a:lnTo>
                    <a:pt x="8" y="8"/>
                  </a:lnTo>
                  <a:lnTo>
                    <a:pt x="5" y="8"/>
                  </a:lnTo>
                  <a:lnTo>
                    <a:pt x="3" y="5"/>
                  </a:lnTo>
                  <a:lnTo>
                    <a:pt x="0" y="2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  <p:sp>
          <p:nvSpPr>
            <p:cNvPr id="84" name="Freeform 510"/>
            <p:cNvSpPr/>
            <p:nvPr/>
          </p:nvSpPr>
          <p:spPr bwMode="auto">
            <a:xfrm>
              <a:off x="5367" y="3820"/>
              <a:ext cx="46" cy="39"/>
            </a:xfrm>
            <a:custGeom>
              <a:avLst/>
              <a:gdLst>
                <a:gd name="T0" fmla="*/ 0 w 46"/>
                <a:gd name="T1" fmla="*/ 39 h 39"/>
                <a:gd name="T2" fmla="*/ 5 w 46"/>
                <a:gd name="T3" fmla="*/ 20 h 39"/>
                <a:gd name="T4" fmla="*/ 10 w 46"/>
                <a:gd name="T5" fmla="*/ 0 h 39"/>
                <a:gd name="T6" fmla="*/ 12 w 46"/>
                <a:gd name="T7" fmla="*/ 0 h 39"/>
                <a:gd name="T8" fmla="*/ 12 w 46"/>
                <a:gd name="T9" fmla="*/ 0 h 39"/>
                <a:gd name="T10" fmla="*/ 30 w 46"/>
                <a:gd name="T11" fmla="*/ 3 h 39"/>
                <a:gd name="T12" fmla="*/ 46 w 46"/>
                <a:gd name="T13" fmla="*/ 6 h 39"/>
                <a:gd name="T14" fmla="*/ 46 w 46"/>
                <a:gd name="T15" fmla="*/ 7 h 39"/>
                <a:gd name="T16" fmla="*/ 46 w 46"/>
                <a:gd name="T17" fmla="*/ 7 h 39"/>
                <a:gd name="T18" fmla="*/ 46 w 46"/>
                <a:gd name="T19" fmla="*/ 10 h 39"/>
                <a:gd name="T20" fmla="*/ 45 w 46"/>
                <a:gd name="T21" fmla="*/ 13 h 39"/>
                <a:gd name="T22" fmla="*/ 39 w 46"/>
                <a:gd name="T23" fmla="*/ 20 h 39"/>
                <a:gd name="T24" fmla="*/ 32 w 46"/>
                <a:gd name="T25" fmla="*/ 27 h 39"/>
                <a:gd name="T26" fmla="*/ 23 w 46"/>
                <a:gd name="T27" fmla="*/ 33 h 39"/>
                <a:gd name="T28" fmla="*/ 15 w 46"/>
                <a:gd name="T29" fmla="*/ 39 h 39"/>
                <a:gd name="T30" fmla="*/ 8 w 46"/>
                <a:gd name="T31" fmla="*/ 39 h 39"/>
                <a:gd name="T32" fmla="*/ 0 w 46"/>
                <a:gd name="T3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39">
                  <a:moveTo>
                    <a:pt x="0" y="39"/>
                  </a:moveTo>
                  <a:lnTo>
                    <a:pt x="5" y="2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30" y="3"/>
                  </a:lnTo>
                  <a:lnTo>
                    <a:pt x="46" y="6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10"/>
                  </a:lnTo>
                  <a:lnTo>
                    <a:pt x="45" y="13"/>
                  </a:lnTo>
                  <a:lnTo>
                    <a:pt x="39" y="20"/>
                  </a:lnTo>
                  <a:lnTo>
                    <a:pt x="32" y="27"/>
                  </a:lnTo>
                  <a:lnTo>
                    <a:pt x="23" y="33"/>
                  </a:lnTo>
                  <a:lnTo>
                    <a:pt x="15" y="39"/>
                  </a:lnTo>
                  <a:lnTo>
                    <a:pt x="8" y="39"/>
                  </a:lnTo>
                  <a:lnTo>
                    <a:pt x="0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ea typeface="华文楷体" panose="02010600040101010101" pitchFamily="2" charset="-122"/>
              </a:endParaRPr>
            </a:p>
          </p:txBody>
        </p:sp>
      </p:grpSp>
      <p:sp>
        <p:nvSpPr>
          <p:cNvPr id="85" name="矩形 84"/>
          <p:cNvSpPr/>
          <p:nvPr/>
        </p:nvSpPr>
        <p:spPr>
          <a:xfrm>
            <a:off x="0" y="2507164"/>
            <a:ext cx="825857" cy="1729817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6" name="直接连接符 85"/>
          <p:cNvCxnSpPr/>
          <p:nvPr/>
        </p:nvCxnSpPr>
        <p:spPr>
          <a:xfrm>
            <a:off x="1069042" y="3759300"/>
            <a:ext cx="4618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直角三角形 86"/>
          <p:cNvSpPr/>
          <p:nvPr/>
        </p:nvSpPr>
        <p:spPr>
          <a:xfrm rot="16200000" flipH="1">
            <a:off x="246" y="4215666"/>
            <a:ext cx="322592" cy="345371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直角三角形 87"/>
          <p:cNvSpPr/>
          <p:nvPr/>
        </p:nvSpPr>
        <p:spPr>
          <a:xfrm rot="16200000" flipH="1" flipV="1">
            <a:off x="8815479" y="4221126"/>
            <a:ext cx="322592" cy="334454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TextBox 5"/>
          <p:cNvSpPr txBox="1"/>
          <p:nvPr/>
        </p:nvSpPr>
        <p:spPr>
          <a:xfrm>
            <a:off x="2276776" y="2820695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005825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谢谢！</a:t>
            </a:r>
            <a:endParaRPr lang="en-US" altLang="zh-CN" sz="4800" b="1" dirty="0">
              <a:solidFill>
                <a:srgbClr val="005825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90" name="图片 89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565"/>
          <a:stretch>
            <a:fillRect/>
          </a:stretch>
        </p:blipFill>
        <p:spPr>
          <a:xfrm>
            <a:off x="5982350" y="2514842"/>
            <a:ext cx="3161649" cy="1717177"/>
          </a:xfrm>
          <a:prstGeom prst="rect">
            <a:avLst/>
          </a:prstGeom>
        </p:spPr>
      </p:pic>
      <p:cxnSp>
        <p:nvCxnSpPr>
          <p:cNvPr id="91" name="直接连接符 90"/>
          <p:cNvCxnSpPr/>
          <p:nvPr/>
        </p:nvCxnSpPr>
        <p:spPr>
          <a:xfrm>
            <a:off x="398893" y="6281701"/>
            <a:ext cx="835292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9" y="0"/>
            <a:ext cx="2552700" cy="89535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347788" y="6226629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63557" y="1022560"/>
            <a:ext cx="1604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、常见错误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AE46F48-13CD-41D1-97F0-0091A0C551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39" t="10529" r="16311" b="12376"/>
          <a:stretch/>
        </p:blipFill>
        <p:spPr>
          <a:xfrm rot="5400000">
            <a:off x="1540146" y="742683"/>
            <a:ext cx="3227778" cy="588677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B80E921-6667-491F-B3C2-11A5E8D6FDC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717" t="20409" r="25885" b="28391"/>
          <a:stretch/>
        </p:blipFill>
        <p:spPr>
          <a:xfrm rot="16200000">
            <a:off x="7008044" y="2407797"/>
            <a:ext cx="1373511" cy="2432407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AB8E04A8-9A06-415C-9BAD-D766B85F3FFF}"/>
              </a:ext>
            </a:extLst>
          </p:cNvPr>
          <p:cNvSpPr txBox="1"/>
          <p:nvPr/>
        </p:nvSpPr>
        <p:spPr>
          <a:xfrm>
            <a:off x="6478595" y="4453355"/>
            <a:ext cx="243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错误：倒角宽度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&gt;2mm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87B142E-5A60-4599-9113-E43F405FFAAA}"/>
              </a:ext>
            </a:extLst>
          </p:cNvPr>
          <p:cNvSpPr txBox="1"/>
          <p:nvPr/>
        </p:nvSpPr>
        <p:spPr>
          <a:xfrm>
            <a:off x="577158" y="1436101"/>
            <a:ext cx="30170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①倒角的画法有误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2332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9" y="0"/>
            <a:ext cx="2552700" cy="89535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347788" y="6226629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63557" y="1022560"/>
            <a:ext cx="1604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、常见错误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B8E04A8-9A06-415C-9BAD-D766B85F3FFF}"/>
              </a:ext>
            </a:extLst>
          </p:cNvPr>
          <p:cNvSpPr txBox="1"/>
          <p:nvPr/>
        </p:nvSpPr>
        <p:spPr>
          <a:xfrm>
            <a:off x="6954052" y="3700613"/>
            <a:ext cx="1055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错误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415566B-2E3F-4CF5-B20D-496BC92E4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888" y="1963420"/>
            <a:ext cx="4446937" cy="180628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A34BA2E5-F863-4DE8-8D1A-B695003419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595" t="24590" r="28582" b="33820"/>
          <a:stretch/>
        </p:blipFill>
        <p:spPr>
          <a:xfrm rot="16200000">
            <a:off x="6188965" y="1440452"/>
            <a:ext cx="1806281" cy="2852217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6CEC839D-1F6E-4807-AC48-3CF4C90951B2}"/>
              </a:ext>
            </a:extLst>
          </p:cNvPr>
          <p:cNvSpPr txBox="1"/>
          <p:nvPr/>
        </p:nvSpPr>
        <p:spPr>
          <a:xfrm>
            <a:off x="577158" y="4100258"/>
            <a:ext cx="2765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③粗细实线区分度不够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CD946246-81FA-4CE6-A4B0-D95E9BF543A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513" t="10000" r="27763"/>
          <a:stretch/>
        </p:blipFill>
        <p:spPr>
          <a:xfrm rot="16200000">
            <a:off x="2536059" y="3269775"/>
            <a:ext cx="1751313" cy="4539765"/>
          </a:xfrm>
          <a:prstGeom prst="rect">
            <a:avLst/>
          </a:prstGeom>
        </p:spPr>
      </p:pic>
      <p:sp>
        <p:nvSpPr>
          <p:cNvPr id="15" name="爆炸形: 8 pt  14">
            <a:extLst>
              <a:ext uri="{FF2B5EF4-FFF2-40B4-BE49-F238E27FC236}">
                <a16:creationId xmlns:a16="http://schemas.microsoft.com/office/drawing/2014/main" id="{2DC24539-994E-45C4-A113-395D21AD3DDF}"/>
              </a:ext>
            </a:extLst>
          </p:cNvPr>
          <p:cNvSpPr/>
          <p:nvPr/>
        </p:nvSpPr>
        <p:spPr>
          <a:xfrm>
            <a:off x="625786" y="3083382"/>
            <a:ext cx="516047" cy="382767"/>
          </a:xfrm>
          <a:prstGeom prst="irregularSeal1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9F885E8-3559-46F3-9E49-4166F14F4853}"/>
              </a:ext>
            </a:extLst>
          </p:cNvPr>
          <p:cNvSpPr txBox="1"/>
          <p:nvPr/>
        </p:nvSpPr>
        <p:spPr>
          <a:xfrm>
            <a:off x="577158" y="1436101"/>
            <a:ext cx="30170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②小径线未画入倒角内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3575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9" y="0"/>
            <a:ext cx="2552700" cy="89535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347788" y="6226629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6836EBF-DC6F-4D2F-963F-7674254D95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78" t="21617" r="5262" b="25710"/>
          <a:stretch/>
        </p:blipFill>
        <p:spPr>
          <a:xfrm rot="16200000">
            <a:off x="-112589" y="2600605"/>
            <a:ext cx="4126467" cy="331247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E1B7B36-B78B-4AD2-9CAC-ECEDAA473269}"/>
              </a:ext>
            </a:extLst>
          </p:cNvPr>
          <p:cNvSpPr txBox="1"/>
          <p:nvPr/>
        </p:nvSpPr>
        <p:spPr>
          <a:xfrm>
            <a:off x="3952108" y="1796614"/>
            <a:ext cx="3930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注意：孔深尺寸不是量至锥顶角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F67D7EA-0F8F-4C69-A96E-A6E1A6E293C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554" t="12376" r="10395" b="10396"/>
          <a:stretch/>
        </p:blipFill>
        <p:spPr>
          <a:xfrm rot="16200000">
            <a:off x="5075558" y="1341303"/>
            <a:ext cx="1931995" cy="368149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4A0E6C39-4E1C-43DF-B511-389218F78B0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125" t="13432" r="10396" b="7360"/>
          <a:stretch/>
        </p:blipFill>
        <p:spPr>
          <a:xfrm rot="16200000">
            <a:off x="5185609" y="3534985"/>
            <a:ext cx="1711897" cy="3681495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E5B51F5A-FF57-4392-A6A3-A1A57A1619B5}"/>
              </a:ext>
            </a:extLst>
          </p:cNvPr>
          <p:cNvSpPr txBox="1"/>
          <p:nvPr/>
        </p:nvSpPr>
        <p:spPr>
          <a:xfrm>
            <a:off x="5831531" y="6279419"/>
            <a:ext cx="71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错误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EE9FF73-D87C-4356-988F-741B68EC5204}"/>
              </a:ext>
            </a:extLst>
          </p:cNvPr>
          <p:cNvSpPr txBox="1"/>
          <p:nvPr/>
        </p:nvSpPr>
        <p:spPr>
          <a:xfrm>
            <a:off x="5831531" y="4136162"/>
            <a:ext cx="71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正确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E39EBF8-D559-4B9A-8E7D-ACB93309F0BE}"/>
              </a:ext>
            </a:extLst>
          </p:cNvPr>
          <p:cNvSpPr txBox="1"/>
          <p:nvPr/>
        </p:nvSpPr>
        <p:spPr>
          <a:xfrm>
            <a:off x="577158" y="1436101"/>
            <a:ext cx="30170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④孔深尺寸有误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E84FA90-1B84-4DFD-822C-F8020EAD37C8}"/>
              </a:ext>
            </a:extLst>
          </p:cNvPr>
          <p:cNvSpPr txBox="1"/>
          <p:nvPr/>
        </p:nvSpPr>
        <p:spPr>
          <a:xfrm>
            <a:off x="163557" y="1022560"/>
            <a:ext cx="1604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、常见错误</a:t>
            </a:r>
          </a:p>
        </p:txBody>
      </p:sp>
    </p:spTree>
    <p:extLst>
      <p:ext uri="{BB962C8B-B14F-4D97-AF65-F5344CB8AC3E}">
        <p14:creationId xmlns:p14="http://schemas.microsoft.com/office/powerpoint/2010/main" val="4133923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9" y="0"/>
            <a:ext cx="2552700" cy="89535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347788" y="6226629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E1B7B36-B78B-4AD2-9CAC-ECEDAA473269}"/>
              </a:ext>
            </a:extLst>
          </p:cNvPr>
          <p:cNvSpPr txBox="1"/>
          <p:nvPr/>
        </p:nvSpPr>
        <p:spPr>
          <a:xfrm>
            <a:off x="2222986" y="2043949"/>
            <a:ext cx="1327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缺少粗实线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E39EBF8-D559-4B9A-8E7D-ACB93309F0BE}"/>
              </a:ext>
            </a:extLst>
          </p:cNvPr>
          <p:cNvSpPr txBox="1"/>
          <p:nvPr/>
        </p:nvSpPr>
        <p:spPr>
          <a:xfrm>
            <a:off x="577158" y="1436101"/>
            <a:ext cx="30170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⑤ </a:t>
            </a:r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CAD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绘制螺栓有误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E84FA90-1B84-4DFD-822C-F8020EAD37C8}"/>
              </a:ext>
            </a:extLst>
          </p:cNvPr>
          <p:cNvSpPr txBox="1"/>
          <p:nvPr/>
        </p:nvSpPr>
        <p:spPr>
          <a:xfrm>
            <a:off x="163557" y="1022560"/>
            <a:ext cx="1604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、常见错误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836F6CE-946C-48A7-8313-0F901F7CCA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815"/>
          <a:stretch/>
        </p:blipFill>
        <p:spPr>
          <a:xfrm>
            <a:off x="276679" y="2598666"/>
            <a:ext cx="4295321" cy="1846054"/>
          </a:xfrm>
          <a:prstGeom prst="rect">
            <a:avLst/>
          </a:prstGeom>
        </p:spPr>
      </p:pic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885595B1-FDF0-4DC4-83EB-CA586B25BA31}"/>
              </a:ext>
            </a:extLst>
          </p:cNvPr>
          <p:cNvCxnSpPr>
            <a:cxnSpLocks/>
          </p:cNvCxnSpPr>
          <p:nvPr/>
        </p:nvCxnSpPr>
        <p:spPr>
          <a:xfrm flipV="1">
            <a:off x="2424339" y="2351439"/>
            <a:ext cx="397199" cy="4934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16">
            <a:extLst>
              <a:ext uri="{FF2B5EF4-FFF2-40B4-BE49-F238E27FC236}">
                <a16:creationId xmlns:a16="http://schemas.microsoft.com/office/drawing/2014/main" id="{1A6C583A-E16B-46C0-96B0-089DBA06AF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3353" y="2598175"/>
            <a:ext cx="4110267" cy="3351586"/>
          </a:xfrm>
          <a:prstGeom prst="rect">
            <a:avLst/>
          </a:prstGeom>
        </p:spPr>
      </p:pic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F807E565-3B22-47BD-AC91-66F4BD853B1A}"/>
              </a:ext>
            </a:extLst>
          </p:cNvPr>
          <p:cNvCxnSpPr>
            <a:cxnSpLocks/>
          </p:cNvCxnSpPr>
          <p:nvPr/>
        </p:nvCxnSpPr>
        <p:spPr>
          <a:xfrm flipV="1">
            <a:off x="6523815" y="2427066"/>
            <a:ext cx="397199" cy="4934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8443C61E-B196-46AC-BE9A-96ED9990EBB7}"/>
              </a:ext>
            </a:extLst>
          </p:cNvPr>
          <p:cNvSpPr txBox="1"/>
          <p:nvPr/>
        </p:nvSpPr>
        <p:spPr>
          <a:xfrm>
            <a:off x="6722414" y="2052833"/>
            <a:ext cx="1327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缺少细实线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931E74C6-D5E2-4CCD-8C0A-98567878AB37}"/>
              </a:ext>
            </a:extLst>
          </p:cNvPr>
          <p:cNvCxnSpPr>
            <a:cxnSpLocks/>
          </p:cNvCxnSpPr>
          <p:nvPr/>
        </p:nvCxnSpPr>
        <p:spPr>
          <a:xfrm flipV="1">
            <a:off x="6907074" y="2723908"/>
            <a:ext cx="397199" cy="49347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E72F9099-05ED-4E27-B228-7C01A80E64A4}"/>
              </a:ext>
            </a:extLst>
          </p:cNvPr>
          <p:cNvSpPr txBox="1"/>
          <p:nvPr/>
        </p:nvSpPr>
        <p:spPr>
          <a:xfrm>
            <a:off x="7304273" y="2601312"/>
            <a:ext cx="1327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缺少轴线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F39E6D0D-1383-42AF-8948-556D0B0F6B9B}"/>
              </a:ext>
            </a:extLst>
          </p:cNvPr>
          <p:cNvCxnSpPr>
            <a:cxnSpLocks/>
          </p:cNvCxnSpPr>
          <p:nvPr/>
        </p:nvCxnSpPr>
        <p:spPr>
          <a:xfrm flipH="1">
            <a:off x="4727048" y="5429487"/>
            <a:ext cx="633742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407BF071-4319-4FD2-AA2F-97CE289BA8F1}"/>
              </a:ext>
            </a:extLst>
          </p:cNvPr>
          <p:cNvSpPr txBox="1"/>
          <p:nvPr/>
        </p:nvSpPr>
        <p:spPr>
          <a:xfrm>
            <a:off x="2821538" y="5244821"/>
            <a:ext cx="2213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剖面线符号应相反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52F4226-B838-4CFA-9D70-7F4BFB2B622C}"/>
              </a:ext>
            </a:extLst>
          </p:cNvPr>
          <p:cNvSpPr txBox="1"/>
          <p:nvPr/>
        </p:nvSpPr>
        <p:spPr>
          <a:xfrm>
            <a:off x="5755604" y="6024949"/>
            <a:ext cx="2712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题目要求绘制“螺栓”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6935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79" y="0"/>
            <a:ext cx="2552700" cy="89535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347788" y="6226629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19453" y="1456666"/>
            <a:ext cx="8105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7-1(2)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外螺纹，大径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M20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、螺纹长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30mm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、螺杆长画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40mm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后断开，螺纹倒角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C2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。绘制主、左视图（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6C4D2E-C200-4A9D-AD57-9425F8AF1848}"/>
              </a:ext>
            </a:extLst>
          </p:cNvPr>
          <p:cNvSpPr txBox="1"/>
          <p:nvPr/>
        </p:nvSpPr>
        <p:spPr>
          <a:xfrm>
            <a:off x="163557" y="1022560"/>
            <a:ext cx="5476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、习题参考答案（部分来自同学的优秀答案）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8C15BA7-80D2-4409-971A-2A831DAEB2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90" y="3227747"/>
            <a:ext cx="8034291" cy="2114709"/>
          </a:xfrm>
          <a:prstGeom prst="rect">
            <a:avLst/>
          </a:prstGeom>
        </p:spPr>
      </p:pic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6EF302F4-8104-4141-8F8B-71EB84C35B25}"/>
              </a:ext>
            </a:extLst>
          </p:cNvPr>
          <p:cNvCxnSpPr/>
          <p:nvPr/>
        </p:nvCxnSpPr>
        <p:spPr>
          <a:xfrm flipV="1">
            <a:off x="5304139" y="3227747"/>
            <a:ext cx="506027" cy="76444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4AA94960-D0D5-4507-858D-F93916127ABC}"/>
              </a:ext>
            </a:extLst>
          </p:cNvPr>
          <p:cNvSpPr txBox="1"/>
          <p:nvPr/>
        </p:nvSpPr>
        <p:spPr>
          <a:xfrm>
            <a:off x="5566029" y="2756574"/>
            <a:ext cx="1509205" cy="414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大径：</a:t>
            </a:r>
            <a:r>
              <a:rPr lang="en-US" altLang="zh-CN" sz="2400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20mm</a:t>
            </a:r>
            <a:endParaRPr lang="zh-CN" altLang="en-US" sz="24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633EAD03-7F17-4B38-9C67-EF63ABC09293}"/>
              </a:ext>
            </a:extLst>
          </p:cNvPr>
          <p:cNvCxnSpPr/>
          <p:nvPr/>
        </p:nvCxnSpPr>
        <p:spPr>
          <a:xfrm>
            <a:off x="3644015" y="5049493"/>
            <a:ext cx="0" cy="29296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3CC50CE1-4D0F-448E-81CD-E7B6BC3F1E61}"/>
              </a:ext>
            </a:extLst>
          </p:cNvPr>
          <p:cNvCxnSpPr/>
          <p:nvPr/>
        </p:nvCxnSpPr>
        <p:spPr>
          <a:xfrm>
            <a:off x="5304139" y="5036176"/>
            <a:ext cx="0" cy="29296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1D9990FF-3B4A-41BA-AE65-9430C407DB4A}"/>
              </a:ext>
            </a:extLst>
          </p:cNvPr>
          <p:cNvCxnSpPr/>
          <p:nvPr/>
        </p:nvCxnSpPr>
        <p:spPr>
          <a:xfrm>
            <a:off x="3644015" y="5182657"/>
            <a:ext cx="1660124" cy="0"/>
          </a:xfrm>
          <a:prstGeom prst="line">
            <a:avLst/>
          </a:prstGeom>
          <a:ln w="28575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D384DADA-826B-44E2-BBD8-60CF67477D03}"/>
              </a:ext>
            </a:extLst>
          </p:cNvPr>
          <p:cNvSpPr txBox="1"/>
          <p:nvPr/>
        </p:nvSpPr>
        <p:spPr>
          <a:xfrm>
            <a:off x="3794934" y="5208236"/>
            <a:ext cx="1771093" cy="414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螺纹长：</a:t>
            </a:r>
            <a:r>
              <a:rPr lang="en-US" altLang="zh-CN" sz="2400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30mm</a:t>
            </a:r>
            <a:endParaRPr lang="zh-CN" altLang="en-US" sz="24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4A266226-D23F-461E-BA30-1607DAA06534}"/>
              </a:ext>
            </a:extLst>
          </p:cNvPr>
          <p:cNvCxnSpPr>
            <a:cxnSpLocks/>
          </p:cNvCxnSpPr>
          <p:nvPr/>
        </p:nvCxnSpPr>
        <p:spPr>
          <a:xfrm flipH="1" flipV="1">
            <a:off x="3644015" y="3246998"/>
            <a:ext cx="81379" cy="5985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E0EB95B5-7281-4397-96F6-0ED44C19854B}"/>
              </a:ext>
            </a:extLst>
          </p:cNvPr>
          <p:cNvSpPr txBox="1"/>
          <p:nvPr/>
        </p:nvSpPr>
        <p:spPr>
          <a:xfrm>
            <a:off x="3171275" y="2772175"/>
            <a:ext cx="1509205" cy="414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倒角：</a:t>
            </a:r>
            <a:r>
              <a:rPr lang="en-US" altLang="zh-CN" sz="2400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C2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B355AEE8-D980-447B-B1FE-2F9852282B73}"/>
              </a:ext>
            </a:extLst>
          </p:cNvPr>
          <p:cNvCxnSpPr>
            <a:cxnSpLocks/>
          </p:cNvCxnSpPr>
          <p:nvPr/>
        </p:nvCxnSpPr>
        <p:spPr>
          <a:xfrm>
            <a:off x="3672590" y="4027819"/>
            <a:ext cx="0" cy="29296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D7AE1C19-E4C2-401B-83B3-B28EAB00416D}"/>
              </a:ext>
            </a:extLst>
          </p:cNvPr>
          <p:cNvCxnSpPr/>
          <p:nvPr/>
        </p:nvCxnSpPr>
        <p:spPr>
          <a:xfrm>
            <a:off x="3813477" y="4027819"/>
            <a:ext cx="0" cy="29296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909F1237-F717-4E6B-98BA-6DF48804C359}"/>
              </a:ext>
            </a:extLst>
          </p:cNvPr>
          <p:cNvCxnSpPr>
            <a:cxnSpLocks/>
          </p:cNvCxnSpPr>
          <p:nvPr/>
        </p:nvCxnSpPr>
        <p:spPr>
          <a:xfrm>
            <a:off x="3672590" y="4160983"/>
            <a:ext cx="140887" cy="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0581BA56-8D7D-45D1-8C92-5C81D0E9D93E}"/>
              </a:ext>
            </a:extLst>
          </p:cNvPr>
          <p:cNvSpPr/>
          <p:nvPr/>
        </p:nvSpPr>
        <p:spPr>
          <a:xfrm>
            <a:off x="3011250" y="4016238"/>
            <a:ext cx="731043" cy="135731"/>
          </a:xfrm>
          <a:custGeom>
            <a:avLst/>
            <a:gdLst>
              <a:gd name="connsiteX0" fmla="*/ 731043 w 731043"/>
              <a:gd name="connsiteY0" fmla="*/ 135731 h 135731"/>
              <a:gd name="connsiteX1" fmla="*/ 595312 w 731043"/>
              <a:gd name="connsiteY1" fmla="*/ 0 h 135731"/>
              <a:gd name="connsiteX2" fmla="*/ 0 w 731043"/>
              <a:gd name="connsiteY2" fmla="*/ 0 h 135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31043" h="135731">
                <a:moveTo>
                  <a:pt x="731043" y="135731"/>
                </a:moveTo>
                <a:lnTo>
                  <a:pt x="595312" y="0"/>
                </a:lnTo>
                <a:lnTo>
                  <a:pt x="0" y="0"/>
                </a:lnTo>
              </a:path>
            </a:pathLst>
          </a:cu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ADB6A0B-738F-4BD3-B181-AD3A13371B02}"/>
              </a:ext>
            </a:extLst>
          </p:cNvPr>
          <p:cNvSpPr txBox="1"/>
          <p:nvPr/>
        </p:nvSpPr>
        <p:spPr>
          <a:xfrm>
            <a:off x="3036051" y="3568446"/>
            <a:ext cx="681439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-25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2mm</a:t>
            </a:r>
            <a:endParaRPr kumimoji="0" lang="zh-CN" altLang="en-US" sz="2400" b="0" i="0" u="none" strike="noStrike" kern="1200" cap="none" spc="0" normalizeH="0" baseline="-2500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7E12F58-3D04-4E0E-97D1-D4A0393F3A04}"/>
              </a:ext>
            </a:extLst>
          </p:cNvPr>
          <p:cNvSpPr txBox="1"/>
          <p:nvPr/>
        </p:nvSpPr>
        <p:spPr>
          <a:xfrm>
            <a:off x="519453" y="2159248"/>
            <a:ext cx="1509205" cy="414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注意尺寸大小</a:t>
            </a:r>
            <a:endParaRPr lang="en-US" altLang="zh-CN" sz="24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8074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79" y="0"/>
            <a:ext cx="2552700" cy="89535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347788" y="6226629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19453" y="1456666"/>
            <a:ext cx="8105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7-1(3)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内螺纹，大径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M20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、螺纹长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30mm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、孔深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40mm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，螺纹倒角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C2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。绘制主、左视图（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6C4D2E-C200-4A9D-AD57-9425F8AF1848}"/>
              </a:ext>
            </a:extLst>
          </p:cNvPr>
          <p:cNvSpPr txBox="1"/>
          <p:nvPr/>
        </p:nvSpPr>
        <p:spPr>
          <a:xfrm>
            <a:off x="163557" y="1022560"/>
            <a:ext cx="5476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、习题参考答案（部分来自同学的优秀答案）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19009BCA-3AF4-43E9-8D9D-7664286CDDE1}"/>
              </a:ext>
            </a:extLst>
          </p:cNvPr>
          <p:cNvGrpSpPr/>
          <p:nvPr/>
        </p:nvGrpSpPr>
        <p:grpSpPr>
          <a:xfrm>
            <a:off x="1553029" y="2671157"/>
            <a:ext cx="6173869" cy="3044890"/>
            <a:chOff x="1476309" y="2247228"/>
            <a:chExt cx="6173869" cy="3044890"/>
          </a:xfrm>
        </p:grpSpPr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8865F6FA-9420-42A7-8FAE-B964774B65EE}"/>
                </a:ext>
              </a:extLst>
            </p:cNvPr>
            <p:cNvGrpSpPr/>
            <p:nvPr/>
          </p:nvGrpSpPr>
          <p:grpSpPr>
            <a:xfrm>
              <a:off x="1476309" y="2247228"/>
              <a:ext cx="6031190" cy="3044890"/>
              <a:chOff x="163557" y="2351463"/>
              <a:chExt cx="6031190" cy="3044890"/>
            </a:xfrm>
          </p:grpSpPr>
          <p:pic>
            <p:nvPicPr>
              <p:cNvPr id="55" name="图片 54">
                <a:extLst>
                  <a:ext uri="{FF2B5EF4-FFF2-40B4-BE49-F238E27FC236}">
                    <a16:creationId xmlns:a16="http://schemas.microsoft.com/office/drawing/2014/main" id="{5BE39E3B-82B9-496C-A0EA-879B48F8AF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37280"/>
              <a:stretch/>
            </p:blipFill>
            <p:spPr>
              <a:xfrm>
                <a:off x="163557" y="3075092"/>
                <a:ext cx="3777825" cy="2237426"/>
              </a:xfrm>
              <a:prstGeom prst="rect">
                <a:avLst/>
              </a:prstGeom>
            </p:spPr>
          </p:pic>
          <p:grpSp>
            <p:nvGrpSpPr>
              <p:cNvPr id="53" name="组合 52">
                <a:extLst>
                  <a:ext uri="{FF2B5EF4-FFF2-40B4-BE49-F238E27FC236}">
                    <a16:creationId xmlns:a16="http://schemas.microsoft.com/office/drawing/2014/main" id="{1EAA05E6-623F-495F-AE3B-8B972D0DF61E}"/>
                  </a:ext>
                </a:extLst>
              </p:cNvPr>
              <p:cNvGrpSpPr/>
              <p:nvPr/>
            </p:nvGrpSpPr>
            <p:grpSpPr>
              <a:xfrm>
                <a:off x="1638438" y="2351463"/>
                <a:ext cx="1771095" cy="1235620"/>
                <a:chOff x="2323352" y="2089011"/>
                <a:chExt cx="1771095" cy="1235620"/>
              </a:xfrm>
            </p:grpSpPr>
            <p:cxnSp>
              <p:nvCxnSpPr>
                <p:cNvPr id="24" name="直接箭头连接符 23">
                  <a:extLst>
                    <a:ext uri="{FF2B5EF4-FFF2-40B4-BE49-F238E27FC236}">
                      <a16:creationId xmlns:a16="http://schemas.microsoft.com/office/drawing/2014/main" id="{5723498C-EF12-43FE-9641-306BD0425054}"/>
                    </a:ext>
                  </a:extLst>
                </p:cNvPr>
                <p:cNvCxnSpPr/>
                <p:nvPr/>
              </p:nvCxnSpPr>
              <p:spPr>
                <a:xfrm flipV="1">
                  <a:off x="2323352" y="2560184"/>
                  <a:ext cx="506027" cy="764447"/>
                </a:xfrm>
                <a:prstGeom prst="straightConnector1">
                  <a:avLst/>
                </a:prstGeom>
                <a:ln w="28575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" name="文本框 24">
                  <a:extLst>
                    <a:ext uri="{FF2B5EF4-FFF2-40B4-BE49-F238E27FC236}">
                      <a16:creationId xmlns:a16="http://schemas.microsoft.com/office/drawing/2014/main" id="{89CB80E7-AFC9-450B-8F21-7DF81055268D}"/>
                    </a:ext>
                  </a:extLst>
                </p:cNvPr>
                <p:cNvSpPr txBox="1"/>
                <p:nvPr/>
              </p:nvSpPr>
              <p:spPr>
                <a:xfrm>
                  <a:off x="2585242" y="2089011"/>
                  <a:ext cx="1509205" cy="4149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lnSpc>
                      <a:spcPct val="150000"/>
                    </a:lnSpc>
                  </a:pPr>
                  <a:r>
                    <a:rPr lang="zh-CN" altLang="en-US" sz="2400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大径：</a:t>
                  </a:r>
                  <a:r>
                    <a:rPr lang="en-US" altLang="zh-CN" sz="2400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20mm</a:t>
                  </a:r>
                  <a:endParaRPr lang="zh-CN" altLang="en-US" sz="2400" baseline="-25000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2" name="组合 51">
                <a:extLst>
                  <a:ext uri="{FF2B5EF4-FFF2-40B4-BE49-F238E27FC236}">
                    <a16:creationId xmlns:a16="http://schemas.microsoft.com/office/drawing/2014/main" id="{2AAE059B-FE95-46C6-83D9-E271F8AA8C90}"/>
                  </a:ext>
                </a:extLst>
              </p:cNvPr>
              <p:cNvGrpSpPr/>
              <p:nvPr/>
            </p:nvGrpSpPr>
            <p:grpSpPr>
              <a:xfrm>
                <a:off x="397214" y="4785591"/>
                <a:ext cx="2482449" cy="610762"/>
                <a:chOff x="5072892" y="2064729"/>
                <a:chExt cx="2482449" cy="610762"/>
              </a:xfrm>
            </p:grpSpPr>
            <p:cxnSp>
              <p:nvCxnSpPr>
                <p:cNvPr id="26" name="直接连接符 25">
                  <a:extLst>
                    <a:ext uri="{FF2B5EF4-FFF2-40B4-BE49-F238E27FC236}">
                      <a16:creationId xmlns:a16="http://schemas.microsoft.com/office/drawing/2014/main" id="{A7C43385-D49E-4DCF-ABB4-17809BFC49F4}"/>
                    </a:ext>
                  </a:extLst>
                </p:cNvPr>
                <p:cNvCxnSpPr/>
                <p:nvPr/>
              </p:nvCxnSpPr>
              <p:spPr>
                <a:xfrm>
                  <a:off x="5084630" y="2064729"/>
                  <a:ext cx="0" cy="292963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>
                  <a:extLst>
                    <a:ext uri="{FF2B5EF4-FFF2-40B4-BE49-F238E27FC236}">
                      <a16:creationId xmlns:a16="http://schemas.microsoft.com/office/drawing/2014/main" id="{A6F541FC-75C6-4667-A008-CF9B5D235332}"/>
                    </a:ext>
                  </a:extLst>
                </p:cNvPr>
                <p:cNvCxnSpPr/>
                <p:nvPr/>
              </p:nvCxnSpPr>
              <p:spPr>
                <a:xfrm>
                  <a:off x="7555341" y="2064729"/>
                  <a:ext cx="0" cy="292963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>
                  <a:extLst>
                    <a:ext uri="{FF2B5EF4-FFF2-40B4-BE49-F238E27FC236}">
                      <a16:creationId xmlns:a16="http://schemas.microsoft.com/office/drawing/2014/main" id="{B07107DD-49A5-4735-9ED0-2F1B597674F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072892" y="2211210"/>
                  <a:ext cx="2482449" cy="0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" name="文本框 28">
                  <a:extLst>
                    <a:ext uri="{FF2B5EF4-FFF2-40B4-BE49-F238E27FC236}">
                      <a16:creationId xmlns:a16="http://schemas.microsoft.com/office/drawing/2014/main" id="{1FDA3D38-40EE-4271-AB97-324C523AA8DE}"/>
                    </a:ext>
                  </a:extLst>
                </p:cNvPr>
                <p:cNvSpPr txBox="1"/>
                <p:nvPr/>
              </p:nvSpPr>
              <p:spPr>
                <a:xfrm>
                  <a:off x="5639736" y="2260569"/>
                  <a:ext cx="1771093" cy="4149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lnSpc>
                      <a:spcPct val="150000"/>
                    </a:lnSpc>
                  </a:pPr>
                  <a:r>
                    <a:rPr lang="zh-CN" altLang="en-US" sz="2400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螺纹长：</a:t>
                  </a:r>
                  <a:r>
                    <a:rPr lang="en-US" altLang="zh-CN" sz="2400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30mm</a:t>
                  </a:r>
                  <a:endParaRPr lang="zh-CN" altLang="en-US" sz="2400" baseline="-25000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4" name="组合 53">
                <a:extLst>
                  <a:ext uri="{FF2B5EF4-FFF2-40B4-BE49-F238E27FC236}">
                    <a16:creationId xmlns:a16="http://schemas.microsoft.com/office/drawing/2014/main" id="{2522F8DB-2C78-4619-971F-0230AE1EBF70}"/>
                  </a:ext>
                </a:extLst>
              </p:cNvPr>
              <p:cNvGrpSpPr/>
              <p:nvPr/>
            </p:nvGrpSpPr>
            <p:grpSpPr>
              <a:xfrm>
                <a:off x="397214" y="4091666"/>
                <a:ext cx="2901549" cy="606509"/>
                <a:chOff x="1798301" y="3774944"/>
                <a:chExt cx="2901549" cy="606509"/>
              </a:xfrm>
            </p:grpSpPr>
            <p:cxnSp>
              <p:nvCxnSpPr>
                <p:cNvPr id="31" name="直接连接符 30">
                  <a:extLst>
                    <a:ext uri="{FF2B5EF4-FFF2-40B4-BE49-F238E27FC236}">
                      <a16:creationId xmlns:a16="http://schemas.microsoft.com/office/drawing/2014/main" id="{3D648970-983E-4DDF-80CE-47C6F1FD700A}"/>
                    </a:ext>
                  </a:extLst>
                </p:cNvPr>
                <p:cNvCxnSpPr/>
                <p:nvPr/>
              </p:nvCxnSpPr>
              <p:spPr>
                <a:xfrm>
                  <a:off x="1810039" y="4088490"/>
                  <a:ext cx="0" cy="292963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64E765C4-C9C4-4A2D-9DDE-9E26EB7E7B61}"/>
                    </a:ext>
                  </a:extLst>
                </p:cNvPr>
                <p:cNvCxnSpPr/>
                <p:nvPr/>
              </p:nvCxnSpPr>
              <p:spPr>
                <a:xfrm>
                  <a:off x="4699850" y="4088489"/>
                  <a:ext cx="0" cy="292963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" name="文本框 34">
                  <a:extLst>
                    <a:ext uri="{FF2B5EF4-FFF2-40B4-BE49-F238E27FC236}">
                      <a16:creationId xmlns:a16="http://schemas.microsoft.com/office/drawing/2014/main" id="{E778E148-8439-4336-B89F-926157B9545B}"/>
                    </a:ext>
                  </a:extLst>
                </p:cNvPr>
                <p:cNvSpPr txBox="1"/>
                <p:nvPr/>
              </p:nvSpPr>
              <p:spPr>
                <a:xfrm>
                  <a:off x="2454297" y="3774944"/>
                  <a:ext cx="1771093" cy="4149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lnSpc>
                      <a:spcPct val="150000"/>
                    </a:lnSpc>
                  </a:pPr>
                  <a:r>
                    <a:rPr lang="zh-CN" altLang="en-US" sz="2400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孔深：</a:t>
                  </a:r>
                  <a:r>
                    <a:rPr lang="en-US" altLang="zh-CN" sz="2400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40mm</a:t>
                  </a:r>
                  <a:endParaRPr lang="zh-CN" altLang="en-US" sz="2400" baseline="-25000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1284D7A3-7D36-47A6-B613-4A84A8173F5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798301" y="4234970"/>
                  <a:ext cx="2878474" cy="1"/>
                </a:xfrm>
                <a:prstGeom prst="line">
                  <a:avLst/>
                </a:prstGeom>
                <a:ln w="28575">
                  <a:solidFill>
                    <a:srgbClr val="FF0000"/>
                  </a:solidFill>
                  <a:headEnd type="triangl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6" name="组合 55">
                <a:extLst>
                  <a:ext uri="{FF2B5EF4-FFF2-40B4-BE49-F238E27FC236}">
                    <a16:creationId xmlns:a16="http://schemas.microsoft.com/office/drawing/2014/main" id="{4C02FB4E-70F2-4B89-BB83-541DA14B5D51}"/>
                  </a:ext>
                </a:extLst>
              </p:cNvPr>
              <p:cNvGrpSpPr/>
              <p:nvPr/>
            </p:nvGrpSpPr>
            <p:grpSpPr>
              <a:xfrm>
                <a:off x="495438" y="2369855"/>
                <a:ext cx="1649027" cy="1269912"/>
                <a:chOff x="2323352" y="2054719"/>
                <a:chExt cx="1649027" cy="1269912"/>
              </a:xfrm>
            </p:grpSpPr>
            <p:cxnSp>
              <p:nvCxnSpPr>
                <p:cNvPr id="57" name="直接箭头连接符 56">
                  <a:extLst>
                    <a:ext uri="{FF2B5EF4-FFF2-40B4-BE49-F238E27FC236}">
                      <a16:creationId xmlns:a16="http://schemas.microsoft.com/office/drawing/2014/main" id="{69760348-301F-4455-81B9-24EA9D3638EB}"/>
                    </a:ext>
                  </a:extLst>
                </p:cNvPr>
                <p:cNvCxnSpPr/>
                <p:nvPr/>
              </p:nvCxnSpPr>
              <p:spPr>
                <a:xfrm flipV="1">
                  <a:off x="2323352" y="2560184"/>
                  <a:ext cx="506027" cy="764447"/>
                </a:xfrm>
                <a:prstGeom prst="straightConnector1">
                  <a:avLst/>
                </a:prstGeom>
                <a:ln w="28575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文本框 57">
                  <a:extLst>
                    <a:ext uri="{FF2B5EF4-FFF2-40B4-BE49-F238E27FC236}">
                      <a16:creationId xmlns:a16="http://schemas.microsoft.com/office/drawing/2014/main" id="{5AFE8AD4-E8A4-4054-8888-ECBA347E1D7B}"/>
                    </a:ext>
                  </a:extLst>
                </p:cNvPr>
                <p:cNvSpPr txBox="1"/>
                <p:nvPr/>
              </p:nvSpPr>
              <p:spPr>
                <a:xfrm>
                  <a:off x="2463174" y="2054719"/>
                  <a:ext cx="1509205" cy="4149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>
                    <a:lnSpc>
                      <a:spcPct val="150000"/>
                    </a:lnSpc>
                  </a:pPr>
                  <a:r>
                    <a:rPr lang="zh-CN" altLang="en-US" sz="2400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倒角：</a:t>
                  </a:r>
                  <a:r>
                    <a:rPr lang="en-US" altLang="zh-CN" sz="2400" baseline="-25000" dirty="0">
                      <a:solidFill>
                        <a:srgbClr val="FF000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C2</a:t>
                  </a:r>
                  <a:endParaRPr lang="zh-CN" altLang="en-US" sz="2400" baseline="-25000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id="{AADC3835-58CC-422B-9E39-05594720B134}"/>
                  </a:ext>
                </a:extLst>
              </p:cNvPr>
              <p:cNvGrpSpPr/>
              <p:nvPr/>
            </p:nvGrpSpPr>
            <p:grpSpPr>
              <a:xfrm>
                <a:off x="4238909" y="3246220"/>
                <a:ext cx="1955838" cy="1922155"/>
                <a:chOff x="4177050" y="3124514"/>
                <a:chExt cx="1360851" cy="1328632"/>
              </a:xfrm>
            </p:grpSpPr>
            <p:sp>
              <p:nvSpPr>
                <p:cNvPr id="61" name="Oval 4">
                  <a:extLst>
                    <a:ext uri="{FF2B5EF4-FFF2-40B4-BE49-F238E27FC236}">
                      <a16:creationId xmlns:a16="http://schemas.microsoft.com/office/drawing/2014/main" id="{0B42FB6E-B2E9-468D-A766-FD81E509B89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77050" y="3124514"/>
                  <a:ext cx="1360851" cy="1328632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62" name="Oval 5">
                  <a:extLst>
                    <a:ext uri="{FF2B5EF4-FFF2-40B4-BE49-F238E27FC236}">
                      <a16:creationId xmlns:a16="http://schemas.microsoft.com/office/drawing/2014/main" id="{2C034DB6-B488-43DB-B9C9-D56F8EFAAF5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16092" y="3472931"/>
                  <a:ext cx="647496" cy="655204"/>
                </a:xfrm>
                <a:prstGeom prst="ellipse">
                  <a:avLst/>
                </a:prstGeom>
                <a:noFill/>
                <a:ln w="38100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bg1">
                          <a:alpha val="50000"/>
                        </a:schemeClr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63" name="Arc 52">
                  <a:extLst>
                    <a:ext uri="{FF2B5EF4-FFF2-40B4-BE49-F238E27FC236}">
                      <a16:creationId xmlns:a16="http://schemas.microsoft.com/office/drawing/2014/main" id="{39226725-84E9-4317-AB1A-AD5A991941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V="1">
                  <a:off x="4458915" y="3416058"/>
                  <a:ext cx="761849" cy="768947"/>
                </a:xfrm>
                <a:custGeom>
                  <a:avLst/>
                  <a:gdLst>
                    <a:gd name="G0" fmla="+- 21600 0 0"/>
                    <a:gd name="G1" fmla="+- 21600 0 0"/>
                    <a:gd name="G2" fmla="+- 21600 0 0"/>
                    <a:gd name="T0" fmla="*/ 21522 w 43200"/>
                    <a:gd name="T1" fmla="*/ 0 h 43200"/>
                    <a:gd name="T2" fmla="*/ 106 w 43200"/>
                    <a:gd name="T3" fmla="*/ 19458 h 43200"/>
                    <a:gd name="T4" fmla="*/ 21600 w 43200"/>
                    <a:gd name="T5" fmla="*/ 21600 h 43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3200" h="43200" fill="none" extrusionOk="0">
                      <a:moveTo>
                        <a:pt x="21522" y="0"/>
                      </a:moveTo>
                      <a:cubicBezTo>
                        <a:pt x="21548" y="0"/>
                        <a:pt x="21574" y="0"/>
                        <a:pt x="21600" y="0"/>
                      </a:cubicBezTo>
                      <a:cubicBezTo>
                        <a:pt x="33529" y="0"/>
                        <a:pt x="43200" y="9670"/>
                        <a:pt x="43200" y="21600"/>
                      </a:cubicBezTo>
                      <a:cubicBezTo>
                        <a:pt x="43200" y="33529"/>
                        <a:pt x="33529" y="43200"/>
                        <a:pt x="21600" y="43200"/>
                      </a:cubicBezTo>
                      <a:cubicBezTo>
                        <a:pt x="9670" y="43200"/>
                        <a:pt x="0" y="33529"/>
                        <a:pt x="0" y="21600"/>
                      </a:cubicBezTo>
                      <a:cubicBezTo>
                        <a:pt x="0" y="20884"/>
                        <a:pt x="35" y="20169"/>
                        <a:pt x="106" y="19458"/>
                      </a:cubicBezTo>
                    </a:path>
                    <a:path w="43200" h="43200" stroke="0" extrusionOk="0">
                      <a:moveTo>
                        <a:pt x="21522" y="0"/>
                      </a:moveTo>
                      <a:cubicBezTo>
                        <a:pt x="21548" y="0"/>
                        <a:pt x="21574" y="0"/>
                        <a:pt x="21600" y="0"/>
                      </a:cubicBezTo>
                      <a:cubicBezTo>
                        <a:pt x="33529" y="0"/>
                        <a:pt x="43200" y="9670"/>
                        <a:pt x="43200" y="21600"/>
                      </a:cubicBezTo>
                      <a:cubicBezTo>
                        <a:pt x="43200" y="33529"/>
                        <a:pt x="33529" y="43200"/>
                        <a:pt x="21600" y="43200"/>
                      </a:cubicBezTo>
                      <a:cubicBezTo>
                        <a:pt x="9670" y="43200"/>
                        <a:pt x="0" y="33529"/>
                        <a:pt x="0" y="21600"/>
                      </a:cubicBezTo>
                      <a:cubicBezTo>
                        <a:pt x="0" y="20884"/>
                        <a:pt x="35" y="20169"/>
                        <a:pt x="106" y="19458"/>
                      </a:cubicBezTo>
                      <a:lnTo>
                        <a:pt x="21600" y="2160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66" name="Line 6">
              <a:extLst>
                <a:ext uri="{FF2B5EF4-FFF2-40B4-BE49-F238E27FC236}">
                  <a16:creationId xmlns:a16="http://schemas.microsoft.com/office/drawing/2014/main" id="{11BBC8EC-30B7-4681-AC88-B3A3470104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32079" y="4113893"/>
              <a:ext cx="2218099" cy="0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7" name="Line 7">
              <a:extLst>
                <a:ext uri="{FF2B5EF4-FFF2-40B4-BE49-F238E27FC236}">
                  <a16:creationId xmlns:a16="http://schemas.microsoft.com/office/drawing/2014/main" id="{11AC3FD0-FE58-4CD0-97F9-0D44A364CE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521324" y="2970857"/>
              <a:ext cx="0" cy="2237426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prstDash val="lgDash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69" name="文本框 68">
            <a:extLst>
              <a:ext uri="{FF2B5EF4-FFF2-40B4-BE49-F238E27FC236}">
                <a16:creationId xmlns:a16="http://schemas.microsoft.com/office/drawing/2014/main" id="{18C533DE-EC55-44AA-837A-53F3438B46F0}"/>
              </a:ext>
            </a:extLst>
          </p:cNvPr>
          <p:cNvSpPr txBox="1"/>
          <p:nvPr/>
        </p:nvSpPr>
        <p:spPr>
          <a:xfrm>
            <a:off x="519453" y="2249477"/>
            <a:ext cx="1509205" cy="414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注意尺寸大小</a:t>
            </a:r>
            <a:endParaRPr lang="en-US" altLang="zh-CN" sz="2400" baseline="-250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225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79" y="0"/>
            <a:ext cx="2552700" cy="89535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347788" y="6226629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19453" y="1456666"/>
            <a:ext cx="8105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7-1(4)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将题（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）的外螺纹掉头旋入题（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）的螺孔，旋合长度为</a:t>
            </a:r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20mm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，做出旋合后的主视图。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6C4D2E-C200-4A9D-AD57-9425F8AF1848}"/>
              </a:ext>
            </a:extLst>
          </p:cNvPr>
          <p:cNvSpPr txBox="1"/>
          <p:nvPr/>
        </p:nvSpPr>
        <p:spPr>
          <a:xfrm>
            <a:off x="163557" y="1022560"/>
            <a:ext cx="5476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、习题参考答案（部分来自同学的优秀答案）</a:t>
            </a:r>
          </a:p>
        </p:txBody>
      </p:sp>
      <p:grpSp>
        <p:nvGrpSpPr>
          <p:cNvPr id="30" name="Group 2">
            <a:extLst>
              <a:ext uri="{FF2B5EF4-FFF2-40B4-BE49-F238E27FC236}">
                <a16:creationId xmlns:a16="http://schemas.microsoft.com/office/drawing/2014/main" id="{850999A9-72FA-4683-BA83-B99CF9207062}"/>
              </a:ext>
            </a:extLst>
          </p:cNvPr>
          <p:cNvGrpSpPr>
            <a:grpSpLocks/>
          </p:cNvGrpSpPr>
          <p:nvPr/>
        </p:nvGrpSpPr>
        <p:grpSpPr bwMode="auto">
          <a:xfrm>
            <a:off x="1678860" y="3153765"/>
            <a:ext cx="3495675" cy="1909763"/>
            <a:chOff x="1272" y="726"/>
            <a:chExt cx="2202" cy="1203"/>
          </a:xfrm>
        </p:grpSpPr>
        <p:sp>
          <p:nvSpPr>
            <p:cNvPr id="34" name="Freeform 3">
              <a:extLst>
                <a:ext uri="{FF2B5EF4-FFF2-40B4-BE49-F238E27FC236}">
                  <a16:creationId xmlns:a16="http://schemas.microsoft.com/office/drawing/2014/main" id="{7E33C8DB-4E3C-4671-B1F2-29EAA52E0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7" y="735"/>
              <a:ext cx="306" cy="297"/>
            </a:xfrm>
            <a:custGeom>
              <a:avLst/>
              <a:gdLst>
                <a:gd name="T0" fmla="*/ 0 w 306"/>
                <a:gd name="T1" fmla="*/ 297 h 297"/>
                <a:gd name="T2" fmla="*/ 306 w 306"/>
                <a:gd name="T3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6" h="297">
                  <a:moveTo>
                    <a:pt x="0" y="297"/>
                  </a:moveTo>
                  <a:lnTo>
                    <a:pt x="306" y="0"/>
                  </a:ln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6" name="Rectangle 4">
              <a:extLst>
                <a:ext uri="{FF2B5EF4-FFF2-40B4-BE49-F238E27FC236}">
                  <a16:creationId xmlns:a16="http://schemas.microsoft.com/office/drawing/2014/main" id="{8E21C488-6341-4DFA-A241-EE64826A7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8" y="732"/>
              <a:ext cx="2031" cy="1196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9C26A5B4-AC2F-476D-AB28-EE8FFEC116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6" y="1029"/>
              <a:ext cx="1757" cy="0"/>
            </a:xfrm>
            <a:custGeom>
              <a:avLst/>
              <a:gdLst>
                <a:gd name="T0" fmla="*/ 2242 w 2242"/>
                <a:gd name="T1" fmla="*/ 0 h 1"/>
                <a:gd name="T2" fmla="*/ 0 w 2242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42" h="1">
                  <a:moveTo>
                    <a:pt x="2242" y="0"/>
                  </a:moveTo>
                  <a:lnTo>
                    <a:pt x="0" y="0"/>
                  </a:lnTo>
                </a:path>
              </a:pathLst>
            </a:custGeom>
            <a:noFill/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9E6BBCF7-044A-4E55-BF01-0EF132F83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6" y="1704"/>
              <a:ext cx="1498" cy="3"/>
            </a:xfrm>
            <a:custGeom>
              <a:avLst/>
              <a:gdLst>
                <a:gd name="T0" fmla="*/ 1498 w 1498"/>
                <a:gd name="T1" fmla="*/ 0 h 3"/>
                <a:gd name="T2" fmla="*/ 0 w 1498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98" h="3">
                  <a:moveTo>
                    <a:pt x="1498" y="0"/>
                  </a:moveTo>
                  <a:lnTo>
                    <a:pt x="0" y="3"/>
                  </a:ln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7EDEE25B-C882-4B9D-B90F-B84D8429D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2" y="1332"/>
              <a:ext cx="2202" cy="12"/>
            </a:xfrm>
            <a:custGeom>
              <a:avLst/>
              <a:gdLst>
                <a:gd name="T0" fmla="*/ 2202 w 2202"/>
                <a:gd name="T1" fmla="*/ 12 h 12"/>
                <a:gd name="T2" fmla="*/ 0 w 2202"/>
                <a:gd name="T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02" h="12">
                  <a:moveTo>
                    <a:pt x="2202" y="12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lgDashDot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CBC381C7-C9A8-4A2F-91BE-E8295D079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0" y="1637"/>
              <a:ext cx="1761" cy="1"/>
            </a:xfrm>
            <a:custGeom>
              <a:avLst/>
              <a:gdLst>
                <a:gd name="T0" fmla="*/ 2247 w 2247"/>
                <a:gd name="T1" fmla="*/ 0 h 1"/>
                <a:gd name="T2" fmla="*/ 0 w 2247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47" h="1">
                  <a:moveTo>
                    <a:pt x="2247" y="0"/>
                  </a:moveTo>
                  <a:lnTo>
                    <a:pt x="0" y="0"/>
                  </a:lnTo>
                </a:path>
              </a:pathLst>
            </a:custGeom>
            <a:noFill/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A108F488-0D0E-4363-9D33-4144CDE0B0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6" y="959"/>
              <a:ext cx="1505" cy="0"/>
            </a:xfrm>
            <a:custGeom>
              <a:avLst/>
              <a:gdLst>
                <a:gd name="T0" fmla="*/ 1920 w 1920"/>
                <a:gd name="T1" fmla="*/ 0 h 1"/>
                <a:gd name="T2" fmla="*/ 0 w 192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920" h="1">
                  <a:moveTo>
                    <a:pt x="1920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4688AD49-C807-4D4A-97E4-A1D4A88F02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7" y="955"/>
              <a:ext cx="1" cy="745"/>
            </a:xfrm>
            <a:custGeom>
              <a:avLst/>
              <a:gdLst>
                <a:gd name="T0" fmla="*/ 0 w 1"/>
                <a:gd name="T1" fmla="*/ 0 h 745"/>
                <a:gd name="T2" fmla="*/ 0 w 1"/>
                <a:gd name="T3" fmla="*/ 745 h 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745">
                  <a:moveTo>
                    <a:pt x="0" y="0"/>
                  </a:moveTo>
                  <a:lnTo>
                    <a:pt x="0" y="745"/>
                  </a:lnTo>
                </a:path>
              </a:pathLst>
            </a:custGeom>
            <a:noFill/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0E8194E4-FECB-4989-A9C4-E01BE38CA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0" y="1031"/>
              <a:ext cx="160" cy="313"/>
            </a:xfrm>
            <a:custGeom>
              <a:avLst/>
              <a:gdLst>
                <a:gd name="T0" fmla="*/ 0 w 204"/>
                <a:gd name="T1" fmla="*/ 0 h 402"/>
                <a:gd name="T2" fmla="*/ 204 w 204"/>
                <a:gd name="T3" fmla="*/ 4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4" h="402">
                  <a:moveTo>
                    <a:pt x="0" y="0"/>
                  </a:moveTo>
                  <a:lnTo>
                    <a:pt x="204" y="402"/>
                  </a:lnTo>
                </a:path>
              </a:pathLst>
            </a:custGeom>
            <a:noFill/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922FC556-39A9-4CDF-8298-049648CC93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30" y="1332"/>
              <a:ext cx="160" cy="297"/>
            </a:xfrm>
            <a:custGeom>
              <a:avLst/>
              <a:gdLst>
                <a:gd name="T0" fmla="*/ 0 w 204"/>
                <a:gd name="T1" fmla="*/ 381 h 381"/>
                <a:gd name="T2" fmla="*/ 204 w 204"/>
                <a:gd name="T3" fmla="*/ 0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4" h="381">
                  <a:moveTo>
                    <a:pt x="0" y="381"/>
                  </a:moveTo>
                  <a:lnTo>
                    <a:pt x="204" y="0"/>
                  </a:lnTo>
                </a:path>
              </a:pathLst>
            </a:custGeom>
            <a:noFill/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831EAE99-024D-48B4-8D2E-819EF9B144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7" y="1029"/>
              <a:ext cx="1" cy="614"/>
            </a:xfrm>
            <a:custGeom>
              <a:avLst/>
              <a:gdLst>
                <a:gd name="T0" fmla="*/ 1 w 1"/>
                <a:gd name="T1" fmla="*/ 0 h 614"/>
                <a:gd name="T2" fmla="*/ 0 w 1"/>
                <a:gd name="T3" fmla="*/ 614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614">
                  <a:moveTo>
                    <a:pt x="1" y="0"/>
                  </a:moveTo>
                  <a:lnTo>
                    <a:pt x="0" y="614"/>
                  </a:lnTo>
                </a:path>
              </a:pathLst>
            </a:custGeom>
            <a:noFill/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CAD2F32F-2C03-42E4-82B6-A702A656B1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3" y="726"/>
              <a:ext cx="312" cy="306"/>
            </a:xfrm>
            <a:custGeom>
              <a:avLst/>
              <a:gdLst>
                <a:gd name="T0" fmla="*/ 0 w 312"/>
                <a:gd name="T1" fmla="*/ 306 h 306"/>
                <a:gd name="T2" fmla="*/ 312 w 312"/>
                <a:gd name="T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2" h="306">
                  <a:moveTo>
                    <a:pt x="0" y="306"/>
                  </a:moveTo>
                  <a:lnTo>
                    <a:pt x="312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3F35C6AF-B06D-4090-92D2-EA758D3BB0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2" y="734"/>
              <a:ext cx="299" cy="298"/>
            </a:xfrm>
            <a:custGeom>
              <a:avLst/>
              <a:gdLst>
                <a:gd name="T0" fmla="*/ 0 w 299"/>
                <a:gd name="T1" fmla="*/ 298 h 298"/>
                <a:gd name="T2" fmla="*/ 299 w 299"/>
                <a:gd name="T3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99" h="298">
                  <a:moveTo>
                    <a:pt x="0" y="298"/>
                  </a:moveTo>
                  <a:lnTo>
                    <a:pt x="299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8" name="Line 16">
              <a:extLst>
                <a:ext uri="{FF2B5EF4-FFF2-40B4-BE49-F238E27FC236}">
                  <a16:creationId xmlns:a16="http://schemas.microsoft.com/office/drawing/2014/main" id="{8706F1D6-B3D0-44DE-9AC3-84CAE58A0A5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23" y="732"/>
              <a:ext cx="301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E06371D5-0D0C-4B77-B544-C78C845E07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8" y="733"/>
              <a:ext cx="296" cy="299"/>
            </a:xfrm>
            <a:custGeom>
              <a:avLst/>
              <a:gdLst>
                <a:gd name="T0" fmla="*/ 0 w 296"/>
                <a:gd name="T1" fmla="*/ 299 h 299"/>
                <a:gd name="T2" fmla="*/ 296 w 296"/>
                <a:gd name="T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96" h="299">
                  <a:moveTo>
                    <a:pt x="0" y="299"/>
                  </a:moveTo>
                  <a:lnTo>
                    <a:pt x="296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025CCD68-92E2-44FC-BB17-7F1B2C0EB4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3" y="734"/>
              <a:ext cx="306" cy="298"/>
            </a:xfrm>
            <a:custGeom>
              <a:avLst/>
              <a:gdLst>
                <a:gd name="T0" fmla="*/ 0 w 306"/>
                <a:gd name="T1" fmla="*/ 298 h 298"/>
                <a:gd name="T2" fmla="*/ 306 w 306"/>
                <a:gd name="T3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6" h="298">
                  <a:moveTo>
                    <a:pt x="0" y="298"/>
                  </a:moveTo>
                  <a:lnTo>
                    <a:pt x="306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" name="Line 19">
              <a:extLst>
                <a:ext uri="{FF2B5EF4-FFF2-40B4-BE49-F238E27FC236}">
                  <a16:creationId xmlns:a16="http://schemas.microsoft.com/office/drawing/2014/main" id="{F2E447CC-5437-4726-B02B-DFEDD8164D3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74" y="732"/>
              <a:ext cx="301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9" name="Freeform 20">
              <a:extLst>
                <a:ext uri="{FF2B5EF4-FFF2-40B4-BE49-F238E27FC236}">
                  <a16:creationId xmlns:a16="http://schemas.microsoft.com/office/drawing/2014/main" id="{9C3A06FB-382B-4724-8920-8F4A1E7AF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2" y="733"/>
              <a:ext cx="304" cy="299"/>
            </a:xfrm>
            <a:custGeom>
              <a:avLst/>
              <a:gdLst>
                <a:gd name="T0" fmla="*/ 0 w 304"/>
                <a:gd name="T1" fmla="*/ 299 h 299"/>
                <a:gd name="T2" fmla="*/ 304 w 304"/>
                <a:gd name="T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4" h="299">
                  <a:moveTo>
                    <a:pt x="0" y="299"/>
                  </a:moveTo>
                  <a:lnTo>
                    <a:pt x="304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0" name="Freeform 21">
              <a:extLst>
                <a:ext uri="{FF2B5EF4-FFF2-40B4-BE49-F238E27FC236}">
                  <a16:creationId xmlns:a16="http://schemas.microsoft.com/office/drawing/2014/main" id="{93E91C70-1E31-4996-A5DE-82ED2DFD90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5" y="726"/>
              <a:ext cx="312" cy="306"/>
            </a:xfrm>
            <a:custGeom>
              <a:avLst/>
              <a:gdLst>
                <a:gd name="T0" fmla="*/ 0 w 312"/>
                <a:gd name="T1" fmla="*/ 306 h 306"/>
                <a:gd name="T2" fmla="*/ 312 w 312"/>
                <a:gd name="T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12" h="306">
                  <a:moveTo>
                    <a:pt x="0" y="306"/>
                  </a:moveTo>
                  <a:lnTo>
                    <a:pt x="312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" name="Line 22">
              <a:extLst>
                <a:ext uri="{FF2B5EF4-FFF2-40B4-BE49-F238E27FC236}">
                  <a16:creationId xmlns:a16="http://schemas.microsoft.com/office/drawing/2014/main" id="{01ACA466-BFAE-44FD-9BC0-3067FB2560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26" y="732"/>
              <a:ext cx="301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" name="Freeform 23">
              <a:extLst>
                <a:ext uri="{FF2B5EF4-FFF2-40B4-BE49-F238E27FC236}">
                  <a16:creationId xmlns:a16="http://schemas.microsoft.com/office/drawing/2014/main" id="{0070B359-A628-4E94-B794-91D96C6D45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0" y="733"/>
              <a:ext cx="297" cy="299"/>
            </a:xfrm>
            <a:custGeom>
              <a:avLst/>
              <a:gdLst>
                <a:gd name="T0" fmla="*/ 0 w 297"/>
                <a:gd name="T1" fmla="*/ 299 h 299"/>
                <a:gd name="T2" fmla="*/ 297 w 297"/>
                <a:gd name="T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97" h="299">
                  <a:moveTo>
                    <a:pt x="0" y="299"/>
                  </a:moveTo>
                  <a:lnTo>
                    <a:pt x="297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3" name="Freeform 24">
              <a:extLst>
                <a:ext uri="{FF2B5EF4-FFF2-40B4-BE49-F238E27FC236}">
                  <a16:creationId xmlns:a16="http://schemas.microsoft.com/office/drawing/2014/main" id="{3958BAF2-0F09-4368-98DD-E43AC3351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5" y="734"/>
              <a:ext cx="306" cy="298"/>
            </a:xfrm>
            <a:custGeom>
              <a:avLst/>
              <a:gdLst>
                <a:gd name="T0" fmla="*/ 0 w 306"/>
                <a:gd name="T1" fmla="*/ 298 h 298"/>
                <a:gd name="T2" fmla="*/ 306 w 306"/>
                <a:gd name="T3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6" h="298">
                  <a:moveTo>
                    <a:pt x="0" y="298"/>
                  </a:moveTo>
                  <a:lnTo>
                    <a:pt x="306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4" name="Freeform 25">
              <a:extLst>
                <a:ext uri="{FF2B5EF4-FFF2-40B4-BE49-F238E27FC236}">
                  <a16:creationId xmlns:a16="http://schemas.microsoft.com/office/drawing/2014/main" id="{C2598478-E099-41E7-BB24-43DA1B26C4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2" y="807"/>
              <a:ext cx="258" cy="257"/>
            </a:xfrm>
            <a:custGeom>
              <a:avLst/>
              <a:gdLst>
                <a:gd name="T0" fmla="*/ 0 w 330"/>
                <a:gd name="T1" fmla="*/ 330 h 330"/>
                <a:gd name="T2" fmla="*/ 330 w 330"/>
                <a:gd name="T3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30" h="330">
                  <a:moveTo>
                    <a:pt x="0" y="330"/>
                  </a:moveTo>
                  <a:lnTo>
                    <a:pt x="330" y="0"/>
                  </a:ln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5" name="Line 26">
              <a:extLst>
                <a:ext uri="{FF2B5EF4-FFF2-40B4-BE49-F238E27FC236}">
                  <a16:creationId xmlns:a16="http://schemas.microsoft.com/office/drawing/2014/main" id="{61D448D9-F81E-419A-AEA9-2A2215C760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1629"/>
              <a:ext cx="301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6" name="Line 27">
              <a:extLst>
                <a:ext uri="{FF2B5EF4-FFF2-40B4-BE49-F238E27FC236}">
                  <a16:creationId xmlns:a16="http://schemas.microsoft.com/office/drawing/2014/main" id="{E2499A45-F174-46F4-9A7B-8A072E188B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22" y="1629"/>
              <a:ext cx="301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7" name="Line 28">
              <a:extLst>
                <a:ext uri="{FF2B5EF4-FFF2-40B4-BE49-F238E27FC236}">
                  <a16:creationId xmlns:a16="http://schemas.microsoft.com/office/drawing/2014/main" id="{C9A43AD0-D9E5-4493-BDCD-28ED3C40374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72" y="1629"/>
              <a:ext cx="301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8" name="Freeform 29">
              <a:extLst>
                <a:ext uri="{FF2B5EF4-FFF2-40B4-BE49-F238E27FC236}">
                  <a16:creationId xmlns:a16="http://schemas.microsoft.com/office/drawing/2014/main" id="{D4C81B0E-2E43-4F1F-9558-324338229F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3" y="1636"/>
              <a:ext cx="300" cy="293"/>
            </a:xfrm>
            <a:custGeom>
              <a:avLst/>
              <a:gdLst>
                <a:gd name="T0" fmla="*/ 0 w 300"/>
                <a:gd name="T1" fmla="*/ 293 h 293"/>
                <a:gd name="T2" fmla="*/ 300 w 300"/>
                <a:gd name="T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0" h="293">
                  <a:moveTo>
                    <a:pt x="0" y="293"/>
                  </a:moveTo>
                  <a:lnTo>
                    <a:pt x="300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9" name="Line 30">
              <a:extLst>
                <a:ext uri="{FF2B5EF4-FFF2-40B4-BE49-F238E27FC236}">
                  <a16:creationId xmlns:a16="http://schemas.microsoft.com/office/drawing/2014/main" id="{9F797C6D-2508-4DD9-A490-EB07528EB28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73" y="1629"/>
              <a:ext cx="301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" name="Line 31">
              <a:extLst>
                <a:ext uri="{FF2B5EF4-FFF2-40B4-BE49-F238E27FC236}">
                  <a16:creationId xmlns:a16="http://schemas.microsoft.com/office/drawing/2014/main" id="{AECB593C-0EFC-4545-8F7D-35BE9E669E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24" y="1629"/>
              <a:ext cx="301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1" name="Freeform 32">
              <a:extLst>
                <a:ext uri="{FF2B5EF4-FFF2-40B4-BE49-F238E27FC236}">
                  <a16:creationId xmlns:a16="http://schemas.microsoft.com/office/drawing/2014/main" id="{6D85DDB5-2F62-40C2-A8AB-289EFAEDD9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4" y="1636"/>
              <a:ext cx="300" cy="293"/>
            </a:xfrm>
            <a:custGeom>
              <a:avLst/>
              <a:gdLst>
                <a:gd name="T0" fmla="*/ 0 w 300"/>
                <a:gd name="T1" fmla="*/ 293 h 293"/>
                <a:gd name="T2" fmla="*/ 300 w 300"/>
                <a:gd name="T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0" h="293">
                  <a:moveTo>
                    <a:pt x="0" y="293"/>
                  </a:moveTo>
                  <a:lnTo>
                    <a:pt x="300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2" name="Line 33">
              <a:extLst>
                <a:ext uri="{FF2B5EF4-FFF2-40B4-BE49-F238E27FC236}">
                  <a16:creationId xmlns:a16="http://schemas.microsoft.com/office/drawing/2014/main" id="{0B59607B-43B2-4FBD-BB54-623F0CB1AE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1629"/>
              <a:ext cx="301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3" name="Line 34">
              <a:extLst>
                <a:ext uri="{FF2B5EF4-FFF2-40B4-BE49-F238E27FC236}">
                  <a16:creationId xmlns:a16="http://schemas.microsoft.com/office/drawing/2014/main" id="{0575B545-5D56-4E13-A1BC-C09DEBA734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5" y="1629"/>
              <a:ext cx="301" cy="2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4" name="Freeform 35">
              <a:extLst>
                <a:ext uri="{FF2B5EF4-FFF2-40B4-BE49-F238E27FC236}">
                  <a16:creationId xmlns:a16="http://schemas.microsoft.com/office/drawing/2014/main" id="{028B60C4-285D-4ED7-BB38-7AD84FF2504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6" y="1636"/>
              <a:ext cx="299" cy="293"/>
            </a:xfrm>
            <a:custGeom>
              <a:avLst/>
              <a:gdLst>
                <a:gd name="T0" fmla="*/ 0 w 299"/>
                <a:gd name="T1" fmla="*/ 293 h 293"/>
                <a:gd name="T2" fmla="*/ 299 w 299"/>
                <a:gd name="T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99" h="293">
                  <a:moveTo>
                    <a:pt x="0" y="293"/>
                  </a:moveTo>
                  <a:lnTo>
                    <a:pt x="299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5" name="Freeform 36">
              <a:extLst>
                <a:ext uri="{FF2B5EF4-FFF2-40B4-BE49-F238E27FC236}">
                  <a16:creationId xmlns:a16="http://schemas.microsoft.com/office/drawing/2014/main" id="{D44A2C86-4867-45C0-BFD6-A7B003E8F2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1" y="1403"/>
              <a:ext cx="529" cy="526"/>
            </a:xfrm>
            <a:custGeom>
              <a:avLst/>
              <a:gdLst>
                <a:gd name="T0" fmla="*/ 0 w 690"/>
                <a:gd name="T1" fmla="*/ 691 h 691"/>
                <a:gd name="T2" fmla="*/ 690 w 690"/>
                <a:gd name="T3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90" h="691">
                  <a:moveTo>
                    <a:pt x="0" y="691"/>
                  </a:moveTo>
                  <a:lnTo>
                    <a:pt x="690" y="0"/>
                  </a:ln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" name="Line 37">
              <a:extLst>
                <a:ext uri="{FF2B5EF4-FFF2-40B4-BE49-F238E27FC236}">
                  <a16:creationId xmlns:a16="http://schemas.microsoft.com/office/drawing/2014/main" id="{38ADC4C0-87A8-4594-BF56-D75500C7D11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27" y="1554"/>
              <a:ext cx="376" cy="37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7" name="Freeform 38">
              <a:extLst>
                <a:ext uri="{FF2B5EF4-FFF2-40B4-BE49-F238E27FC236}">
                  <a16:creationId xmlns:a16="http://schemas.microsoft.com/office/drawing/2014/main" id="{531CBD75-CD6E-4581-8B9E-5CC5509CC9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7" y="1701"/>
              <a:ext cx="234" cy="227"/>
            </a:xfrm>
            <a:custGeom>
              <a:avLst/>
              <a:gdLst>
                <a:gd name="T0" fmla="*/ 0 w 234"/>
                <a:gd name="T1" fmla="*/ 227 h 227"/>
                <a:gd name="T2" fmla="*/ 234 w 234"/>
                <a:gd name="T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34" h="227">
                  <a:moveTo>
                    <a:pt x="0" y="227"/>
                  </a:moveTo>
                  <a:lnTo>
                    <a:pt x="234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8" name="Line 39">
              <a:extLst>
                <a:ext uri="{FF2B5EF4-FFF2-40B4-BE49-F238E27FC236}">
                  <a16:creationId xmlns:a16="http://schemas.microsoft.com/office/drawing/2014/main" id="{8A29AE5D-7AD6-40F9-B0B4-BDFAB214CB1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28" y="1853"/>
              <a:ext cx="75" cy="7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9" name="Line 40">
              <a:extLst>
                <a:ext uri="{FF2B5EF4-FFF2-40B4-BE49-F238E27FC236}">
                  <a16:creationId xmlns:a16="http://schemas.microsoft.com/office/drawing/2014/main" id="{4F4A7F12-4978-407A-A402-9863636AB32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253" y="1255"/>
              <a:ext cx="150" cy="15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0" name="Freeform 41">
              <a:extLst>
                <a:ext uri="{FF2B5EF4-FFF2-40B4-BE49-F238E27FC236}">
                  <a16:creationId xmlns:a16="http://schemas.microsoft.com/office/drawing/2014/main" id="{57346AF5-AF0A-47D9-B956-3245610F9F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6" y="1110"/>
              <a:ext cx="164" cy="164"/>
            </a:xfrm>
            <a:custGeom>
              <a:avLst/>
              <a:gdLst>
                <a:gd name="T0" fmla="*/ 210 w 210"/>
                <a:gd name="T1" fmla="*/ 0 h 210"/>
                <a:gd name="T2" fmla="*/ 0 w 210"/>
                <a:gd name="T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0" h="210">
                  <a:moveTo>
                    <a:pt x="210" y="0"/>
                  </a:moveTo>
                  <a:lnTo>
                    <a:pt x="0" y="210"/>
                  </a:ln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1" name="Freeform 42">
              <a:extLst>
                <a:ext uri="{FF2B5EF4-FFF2-40B4-BE49-F238E27FC236}">
                  <a16:creationId xmlns:a16="http://schemas.microsoft.com/office/drawing/2014/main" id="{F74CCFAF-CDEB-4B86-8CBA-316BE367579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9" y="959"/>
              <a:ext cx="211" cy="210"/>
            </a:xfrm>
            <a:custGeom>
              <a:avLst/>
              <a:gdLst>
                <a:gd name="T0" fmla="*/ 270 w 270"/>
                <a:gd name="T1" fmla="*/ 0 h 270"/>
                <a:gd name="T2" fmla="*/ 0 w 270"/>
                <a:gd name="T3" fmla="*/ 27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70" h="270">
                  <a:moveTo>
                    <a:pt x="270" y="0"/>
                  </a:moveTo>
                  <a:lnTo>
                    <a:pt x="0" y="270"/>
                  </a:ln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2" name="Line 43">
              <a:extLst>
                <a:ext uri="{FF2B5EF4-FFF2-40B4-BE49-F238E27FC236}">
                  <a16:creationId xmlns:a16="http://schemas.microsoft.com/office/drawing/2014/main" id="{D3D51401-616C-4349-8BAE-FEC669E119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1" y="1629"/>
              <a:ext cx="151" cy="15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3" name="Line 44">
              <a:extLst>
                <a:ext uri="{FF2B5EF4-FFF2-40B4-BE49-F238E27FC236}">
                  <a16:creationId xmlns:a16="http://schemas.microsoft.com/office/drawing/2014/main" id="{9BFD2E15-1A63-41F1-8017-41968265D2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74" y="740"/>
              <a:ext cx="139" cy="139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89" name="Group 101">
            <a:extLst>
              <a:ext uri="{FF2B5EF4-FFF2-40B4-BE49-F238E27FC236}">
                <a16:creationId xmlns:a16="http://schemas.microsoft.com/office/drawing/2014/main" id="{33243767-84DC-4DED-841D-6AD9E8F8DFEE}"/>
              </a:ext>
            </a:extLst>
          </p:cNvPr>
          <p:cNvGrpSpPr>
            <a:grpSpLocks/>
          </p:cNvGrpSpPr>
          <p:nvPr/>
        </p:nvGrpSpPr>
        <p:grpSpPr bwMode="auto">
          <a:xfrm>
            <a:off x="163557" y="3536331"/>
            <a:ext cx="3749675" cy="1192212"/>
            <a:chOff x="410" y="963"/>
            <a:chExt cx="2362" cy="751"/>
          </a:xfrm>
        </p:grpSpPr>
        <p:sp>
          <p:nvSpPr>
            <p:cNvPr id="90" name="Freeform 102">
              <a:extLst>
                <a:ext uri="{FF2B5EF4-FFF2-40B4-BE49-F238E27FC236}">
                  <a16:creationId xmlns:a16="http://schemas.microsoft.com/office/drawing/2014/main" id="{BA9B3BB9-0F7D-4B1E-AFE9-24F0461F67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" y="970"/>
              <a:ext cx="2004" cy="740"/>
            </a:xfrm>
            <a:custGeom>
              <a:avLst/>
              <a:gdLst>
                <a:gd name="T0" fmla="*/ 50 w 2004"/>
                <a:gd name="T1" fmla="*/ 0 h 740"/>
                <a:gd name="T2" fmla="*/ 2004 w 2004"/>
                <a:gd name="T3" fmla="*/ 0 h 740"/>
                <a:gd name="T4" fmla="*/ 1993 w 2004"/>
                <a:gd name="T5" fmla="*/ 740 h 740"/>
                <a:gd name="T6" fmla="*/ 31 w 2004"/>
                <a:gd name="T7" fmla="*/ 740 h 740"/>
                <a:gd name="T8" fmla="*/ 0 w 2004"/>
                <a:gd name="T9" fmla="*/ 552 h 740"/>
                <a:gd name="T10" fmla="*/ 55 w 2004"/>
                <a:gd name="T11" fmla="*/ 363 h 740"/>
                <a:gd name="T12" fmla="*/ 11 w 2004"/>
                <a:gd name="T13" fmla="*/ 185 h 740"/>
                <a:gd name="T14" fmla="*/ 50 w 2004"/>
                <a:gd name="T15" fmla="*/ 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04" h="740">
                  <a:moveTo>
                    <a:pt x="50" y="0"/>
                  </a:moveTo>
                  <a:lnTo>
                    <a:pt x="2004" y="0"/>
                  </a:lnTo>
                  <a:lnTo>
                    <a:pt x="1993" y="740"/>
                  </a:lnTo>
                  <a:lnTo>
                    <a:pt x="31" y="740"/>
                  </a:lnTo>
                  <a:lnTo>
                    <a:pt x="0" y="552"/>
                  </a:lnTo>
                  <a:lnTo>
                    <a:pt x="55" y="363"/>
                  </a:lnTo>
                  <a:lnTo>
                    <a:pt x="11" y="185"/>
                  </a:lnTo>
                  <a:lnTo>
                    <a:pt x="50" y="0"/>
                  </a:lnTo>
                  <a:close/>
                </a:path>
              </a:pathLst>
            </a:custGeom>
            <a:gradFill rotWithShape="0">
              <a:gsLst>
                <a:gs pos="0">
                  <a:srgbClr val="C0C0C0">
                    <a:gamma/>
                    <a:shade val="65882"/>
                    <a:invGamma/>
                  </a:srgbClr>
                </a:gs>
                <a:gs pos="50000">
                  <a:srgbClr val="C0C0C0"/>
                </a:gs>
                <a:gs pos="100000">
                  <a:srgbClr val="C0C0C0">
                    <a:gamma/>
                    <a:shade val="65882"/>
                    <a:invGamma/>
                  </a:srgbClr>
                </a:gs>
              </a:gsLst>
              <a:lin ang="5400000" scaled="1"/>
            </a:gradFill>
            <a:ln w="1905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1" name="Line 103">
              <a:extLst>
                <a:ext uri="{FF2B5EF4-FFF2-40B4-BE49-F238E27FC236}">
                  <a16:creationId xmlns:a16="http://schemas.microsoft.com/office/drawing/2014/main" id="{E88017A8-B7B4-48EA-A18C-47B78F07A4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39" y="965"/>
              <a:ext cx="0" cy="749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2" name="Freeform 104">
              <a:extLst>
                <a:ext uri="{FF2B5EF4-FFF2-40B4-BE49-F238E27FC236}">
                  <a16:creationId xmlns:a16="http://schemas.microsoft.com/office/drawing/2014/main" id="{C54E9E1D-73DA-4447-B241-B9E3AB72C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" y="1704"/>
              <a:ext cx="1967" cy="7"/>
            </a:xfrm>
            <a:custGeom>
              <a:avLst/>
              <a:gdLst>
                <a:gd name="T0" fmla="*/ 1967 w 1967"/>
                <a:gd name="T1" fmla="*/ 0 h 7"/>
                <a:gd name="T2" fmla="*/ 0 w 1967"/>
                <a:gd name="T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967" h="7">
                  <a:moveTo>
                    <a:pt x="1967" y="0"/>
                  </a:moveTo>
                  <a:lnTo>
                    <a:pt x="0" y="7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3" name="Freeform 105">
              <a:extLst>
                <a:ext uri="{FF2B5EF4-FFF2-40B4-BE49-F238E27FC236}">
                  <a16:creationId xmlns:a16="http://schemas.microsoft.com/office/drawing/2014/main" id="{C4010D9B-484E-41D2-94D9-898397B0F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4" y="963"/>
              <a:ext cx="75" cy="748"/>
            </a:xfrm>
            <a:custGeom>
              <a:avLst/>
              <a:gdLst>
                <a:gd name="T0" fmla="*/ 0 w 96"/>
                <a:gd name="T1" fmla="*/ 0 h 960"/>
                <a:gd name="T2" fmla="*/ 0 w 96"/>
                <a:gd name="T3" fmla="*/ 960 h 960"/>
                <a:gd name="T4" fmla="*/ 96 w 96"/>
                <a:gd name="T5" fmla="*/ 864 h 960"/>
                <a:gd name="T6" fmla="*/ 96 w 96"/>
                <a:gd name="T7" fmla="*/ 96 h 960"/>
                <a:gd name="T8" fmla="*/ 0 w 96"/>
                <a:gd name="T9" fmla="*/ 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960">
                  <a:moveTo>
                    <a:pt x="0" y="0"/>
                  </a:moveTo>
                  <a:lnTo>
                    <a:pt x="0" y="960"/>
                  </a:lnTo>
                  <a:lnTo>
                    <a:pt x="96" y="864"/>
                  </a:lnTo>
                  <a:lnTo>
                    <a:pt x="96" y="96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rgbClr val="C0C0C0">
                    <a:gamma/>
                    <a:shade val="75294"/>
                    <a:invGamma/>
                  </a:srgbClr>
                </a:gs>
                <a:gs pos="50000">
                  <a:srgbClr val="C0C0C0"/>
                </a:gs>
                <a:gs pos="100000">
                  <a:srgbClr val="C0C0C0">
                    <a:gamma/>
                    <a:shade val="75294"/>
                    <a:invGamma/>
                  </a:srgbClr>
                </a:gs>
              </a:gsLst>
              <a:lin ang="5400000" scaled="1"/>
            </a:gradFill>
            <a:ln w="38100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4" name="Line 106">
              <a:extLst>
                <a:ext uri="{FF2B5EF4-FFF2-40B4-BE49-F238E27FC236}">
                  <a16:creationId xmlns:a16="http://schemas.microsoft.com/office/drawing/2014/main" id="{D7376696-FDDF-4798-8B9A-42E29493377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02" y="963"/>
              <a:ext cx="0" cy="74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5" name="Line 107">
              <a:extLst>
                <a:ext uri="{FF2B5EF4-FFF2-40B4-BE49-F238E27FC236}">
                  <a16:creationId xmlns:a16="http://schemas.microsoft.com/office/drawing/2014/main" id="{886DFE9A-83E0-47AC-B79F-DCA0B552E16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02" y="1038"/>
              <a:ext cx="1617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6" name="Line 108">
              <a:extLst>
                <a:ext uri="{FF2B5EF4-FFF2-40B4-BE49-F238E27FC236}">
                  <a16:creationId xmlns:a16="http://schemas.microsoft.com/office/drawing/2014/main" id="{4345240E-B362-4E10-B008-4B645331F1E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02" y="1636"/>
              <a:ext cx="1617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7" name="Freeform 109">
              <a:extLst>
                <a:ext uri="{FF2B5EF4-FFF2-40B4-BE49-F238E27FC236}">
                  <a16:creationId xmlns:a16="http://schemas.microsoft.com/office/drawing/2014/main" id="{BDDDB321-4920-4E81-89E5-C0C26A7C70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" y="1339"/>
              <a:ext cx="2362" cy="1"/>
            </a:xfrm>
            <a:custGeom>
              <a:avLst/>
              <a:gdLst>
                <a:gd name="T0" fmla="*/ 3015 w 3015"/>
                <a:gd name="T1" fmla="*/ 0 h 1"/>
                <a:gd name="T2" fmla="*/ 0 w 3015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015" h="1">
                  <a:moveTo>
                    <a:pt x="3015" y="0"/>
                  </a:moveTo>
                  <a:lnTo>
                    <a:pt x="0" y="0"/>
                  </a:lnTo>
                </a:path>
              </a:pathLst>
            </a:custGeom>
            <a:solidFill>
              <a:srgbClr val="B2B2B2"/>
            </a:solidFill>
            <a:ln w="19050" cap="flat" cmpd="sng">
              <a:solidFill>
                <a:schemeClr val="tx1"/>
              </a:solidFill>
              <a:prstDash val="lgDashDot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8" name="Line 110">
              <a:extLst>
                <a:ext uri="{FF2B5EF4-FFF2-40B4-BE49-F238E27FC236}">
                  <a16:creationId xmlns:a16="http://schemas.microsoft.com/office/drawing/2014/main" id="{F8CA4E0D-688B-4B22-9A6D-BB66425818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0" y="964"/>
              <a:ext cx="194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E79ADFB-8CED-4944-9D0A-8FBDCE7B5B1E}"/>
              </a:ext>
            </a:extLst>
          </p:cNvPr>
          <p:cNvGrpSpPr/>
          <p:nvPr/>
        </p:nvGrpSpPr>
        <p:grpSpPr>
          <a:xfrm>
            <a:off x="1787974" y="4484069"/>
            <a:ext cx="2124376" cy="1192213"/>
            <a:chOff x="3010760" y="4153701"/>
            <a:chExt cx="2124376" cy="1192213"/>
          </a:xfrm>
        </p:grpSpPr>
        <p:grpSp>
          <p:nvGrpSpPr>
            <p:cNvPr id="84" name="Group 54">
              <a:extLst>
                <a:ext uri="{FF2B5EF4-FFF2-40B4-BE49-F238E27FC236}">
                  <a16:creationId xmlns:a16="http://schemas.microsoft.com/office/drawing/2014/main" id="{87402B1F-108E-4E27-9417-85B7F47773D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10760" y="4153701"/>
              <a:ext cx="2124376" cy="1192213"/>
              <a:chOff x="1572" y="1560"/>
              <a:chExt cx="1182" cy="751"/>
            </a:xfrm>
          </p:grpSpPr>
          <p:sp>
            <p:nvSpPr>
              <p:cNvPr id="85" name="Freeform 55">
                <a:extLst>
                  <a:ext uri="{FF2B5EF4-FFF2-40B4-BE49-F238E27FC236}">
                    <a16:creationId xmlns:a16="http://schemas.microsoft.com/office/drawing/2014/main" id="{40D62624-5BAF-4BB3-A410-7CCA038D7C0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572" y="1866"/>
                <a:ext cx="29" cy="276"/>
              </a:xfrm>
              <a:custGeom>
                <a:avLst/>
                <a:gdLst>
                  <a:gd name="T0" fmla="*/ 0 w 1"/>
                  <a:gd name="T1" fmla="*/ 0 h 540"/>
                  <a:gd name="T2" fmla="*/ 0 w 1"/>
                  <a:gd name="T3" fmla="*/ 540 h 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540">
                    <a:moveTo>
                      <a:pt x="0" y="0"/>
                    </a:moveTo>
                    <a:lnTo>
                      <a:pt x="0" y="540"/>
                    </a:lnTo>
                  </a:path>
                </a:pathLst>
              </a:custGeom>
              <a:noFill/>
              <a:ln w="28575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6" name="Line 56">
                <a:extLst>
                  <a:ext uri="{FF2B5EF4-FFF2-40B4-BE49-F238E27FC236}">
                    <a16:creationId xmlns:a16="http://schemas.microsoft.com/office/drawing/2014/main" id="{A5A24B51-860B-4E2B-A054-ADF469DA80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615" y="1560"/>
                <a:ext cx="7" cy="573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8" name="Text Box 58">
                <a:extLst>
                  <a:ext uri="{FF2B5EF4-FFF2-40B4-BE49-F238E27FC236}">
                    <a16:creationId xmlns:a16="http://schemas.microsoft.com/office/drawing/2014/main" id="{0A5CFA42-A9DF-4A21-A8F8-67D2D729218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60" y="2098"/>
                <a:ext cx="1094" cy="2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>
                <a:spAutoFit/>
              </a:bodyPr>
              <a:lstStyle/>
              <a:p>
                <a:pPr algn="l" eaLnBrk="1" hangingPunct="1"/>
                <a:r>
                  <a:rPr lang="zh-CN" altLang="en-US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旋合长度：</a:t>
                </a:r>
                <a:r>
                  <a:rPr lang="en-US" altLang="zh-CN" sz="1600" dirty="0">
                    <a:solidFill>
                      <a:srgbClr val="FF0000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20mm</a:t>
                </a:r>
                <a:endParaRPr lang="zh-CN" altLang="en-US" sz="1600" dirty="0">
                  <a:solidFill>
                    <a:srgbClr val="FF0000"/>
                  </a:solidFill>
                </a:endParaRPr>
              </a:p>
            </p:txBody>
          </p:sp>
        </p:grpSp>
        <p:cxnSp>
          <p:nvCxnSpPr>
            <p:cNvPr id="99" name="直接连接符 98">
              <a:extLst>
                <a:ext uri="{FF2B5EF4-FFF2-40B4-BE49-F238E27FC236}">
                  <a16:creationId xmlns:a16="http://schemas.microsoft.com/office/drawing/2014/main" id="{40B0BBA4-880F-403D-8B40-B0F3220F0FC3}"/>
                </a:ext>
              </a:extLst>
            </p:cNvPr>
            <p:cNvCxnSpPr>
              <a:cxnSpLocks/>
            </p:cNvCxnSpPr>
            <p:nvPr/>
          </p:nvCxnSpPr>
          <p:spPr>
            <a:xfrm>
              <a:off x="3066746" y="4967300"/>
              <a:ext cx="1826385" cy="0"/>
            </a:xfrm>
            <a:prstGeom prst="line">
              <a:avLst/>
            </a:prstGeom>
            <a:ln w="28575">
              <a:solidFill>
                <a:srgbClr val="FF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EC0E492F-4B90-4420-B27E-FA5CF07650AD}"/>
              </a:ext>
            </a:extLst>
          </p:cNvPr>
          <p:cNvGrpSpPr/>
          <p:nvPr/>
        </p:nvGrpSpPr>
        <p:grpSpPr>
          <a:xfrm>
            <a:off x="1100183" y="2691335"/>
            <a:ext cx="2603500" cy="819388"/>
            <a:chOff x="5072892" y="1538304"/>
            <a:chExt cx="2482449" cy="819388"/>
          </a:xfrm>
        </p:grpSpPr>
        <p:cxnSp>
          <p:nvCxnSpPr>
            <p:cNvPr id="104" name="直接连接符 103">
              <a:extLst>
                <a:ext uri="{FF2B5EF4-FFF2-40B4-BE49-F238E27FC236}">
                  <a16:creationId xmlns:a16="http://schemas.microsoft.com/office/drawing/2014/main" id="{B434C3B0-D14D-4B55-941F-026E6EC3728F}"/>
                </a:ext>
              </a:extLst>
            </p:cNvPr>
            <p:cNvCxnSpPr/>
            <p:nvPr/>
          </p:nvCxnSpPr>
          <p:spPr>
            <a:xfrm>
              <a:off x="5084630" y="2064729"/>
              <a:ext cx="0" cy="29296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6B1D5054-D424-4EB5-828B-E7E3DFD489B9}"/>
                </a:ext>
              </a:extLst>
            </p:cNvPr>
            <p:cNvCxnSpPr/>
            <p:nvPr/>
          </p:nvCxnSpPr>
          <p:spPr>
            <a:xfrm>
              <a:off x="7555341" y="2064729"/>
              <a:ext cx="0" cy="29296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>
              <a:extLst>
                <a:ext uri="{FF2B5EF4-FFF2-40B4-BE49-F238E27FC236}">
                  <a16:creationId xmlns:a16="http://schemas.microsoft.com/office/drawing/2014/main" id="{3E6CB376-927D-4AD5-86B7-0795AE392744}"/>
                </a:ext>
              </a:extLst>
            </p:cNvPr>
            <p:cNvCxnSpPr>
              <a:cxnSpLocks/>
            </p:cNvCxnSpPr>
            <p:nvPr/>
          </p:nvCxnSpPr>
          <p:spPr>
            <a:xfrm>
              <a:off x="5072892" y="2211210"/>
              <a:ext cx="2482449" cy="0"/>
            </a:xfrm>
            <a:prstGeom prst="line">
              <a:avLst/>
            </a:prstGeom>
            <a:ln w="28575">
              <a:solidFill>
                <a:srgbClr val="FF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36129ABE-42B8-4EA9-A0E9-7454944553EF}"/>
                </a:ext>
              </a:extLst>
            </p:cNvPr>
            <p:cNvSpPr txBox="1"/>
            <p:nvPr/>
          </p:nvSpPr>
          <p:spPr>
            <a:xfrm>
              <a:off x="5646502" y="1538304"/>
              <a:ext cx="1771093" cy="414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2400" baseline="-25000" dirty="0">
                  <a:solidFill>
                    <a:srgbClr val="FF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外螺纹：</a:t>
              </a:r>
              <a:r>
                <a:rPr lang="en-US" altLang="zh-CN" sz="2400" baseline="-25000" dirty="0">
                  <a:solidFill>
                    <a:srgbClr val="FF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30mm</a:t>
              </a:r>
              <a:endParaRPr lang="zh-CN" altLang="en-US" sz="2400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8" name="组合 107">
            <a:extLst>
              <a:ext uri="{FF2B5EF4-FFF2-40B4-BE49-F238E27FC236}">
                <a16:creationId xmlns:a16="http://schemas.microsoft.com/office/drawing/2014/main" id="{A0B9EE4E-389A-433D-B1A8-66B5D4D72387}"/>
              </a:ext>
            </a:extLst>
          </p:cNvPr>
          <p:cNvGrpSpPr/>
          <p:nvPr/>
        </p:nvGrpSpPr>
        <p:grpSpPr>
          <a:xfrm>
            <a:off x="1843960" y="2136993"/>
            <a:ext cx="2372520" cy="1480322"/>
            <a:chOff x="5072892" y="1692805"/>
            <a:chExt cx="2121241" cy="1480322"/>
          </a:xfrm>
        </p:grpSpPr>
        <p:cxnSp>
          <p:nvCxnSpPr>
            <p:cNvPr id="109" name="直接连接符 108">
              <a:extLst>
                <a:ext uri="{FF2B5EF4-FFF2-40B4-BE49-F238E27FC236}">
                  <a16:creationId xmlns:a16="http://schemas.microsoft.com/office/drawing/2014/main" id="{F90C288F-6DC0-4DA3-A426-BA92D3CD2E14}"/>
                </a:ext>
              </a:extLst>
            </p:cNvPr>
            <p:cNvCxnSpPr/>
            <p:nvPr/>
          </p:nvCxnSpPr>
          <p:spPr>
            <a:xfrm>
              <a:off x="5084630" y="2064729"/>
              <a:ext cx="0" cy="29296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6283C86E-E7A8-4015-A18B-A727580DEC21}"/>
                </a:ext>
              </a:extLst>
            </p:cNvPr>
            <p:cNvCxnSpPr>
              <a:cxnSpLocks/>
            </p:cNvCxnSpPr>
            <p:nvPr/>
          </p:nvCxnSpPr>
          <p:spPr>
            <a:xfrm>
              <a:off x="7182758" y="2047266"/>
              <a:ext cx="11375" cy="112586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>
              <a:extLst>
                <a:ext uri="{FF2B5EF4-FFF2-40B4-BE49-F238E27FC236}">
                  <a16:creationId xmlns:a16="http://schemas.microsoft.com/office/drawing/2014/main" id="{9D05375E-5127-438A-98F1-781A343D577C}"/>
                </a:ext>
              </a:extLst>
            </p:cNvPr>
            <p:cNvCxnSpPr>
              <a:cxnSpLocks/>
            </p:cNvCxnSpPr>
            <p:nvPr/>
          </p:nvCxnSpPr>
          <p:spPr>
            <a:xfrm>
              <a:off x="5072892" y="2211210"/>
              <a:ext cx="2115553" cy="0"/>
            </a:xfrm>
            <a:prstGeom prst="line">
              <a:avLst/>
            </a:prstGeom>
            <a:ln w="28575">
              <a:solidFill>
                <a:srgbClr val="FF0000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文本框 111">
              <a:extLst>
                <a:ext uri="{FF2B5EF4-FFF2-40B4-BE49-F238E27FC236}">
                  <a16:creationId xmlns:a16="http://schemas.microsoft.com/office/drawing/2014/main" id="{F84721D9-0851-4E13-A42B-63B7E44170D1}"/>
                </a:ext>
              </a:extLst>
            </p:cNvPr>
            <p:cNvSpPr txBox="1"/>
            <p:nvPr/>
          </p:nvSpPr>
          <p:spPr>
            <a:xfrm>
              <a:off x="5388245" y="1692805"/>
              <a:ext cx="1771093" cy="414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2400" baseline="-25000" dirty="0">
                  <a:solidFill>
                    <a:srgbClr val="FF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内螺纹：</a:t>
              </a:r>
              <a:r>
                <a:rPr lang="en-US" altLang="zh-CN" sz="2400" baseline="-25000" dirty="0">
                  <a:solidFill>
                    <a:srgbClr val="FF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30mm</a:t>
              </a:r>
              <a:endParaRPr lang="zh-CN" altLang="en-US" sz="2400" baseline="-250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BC6DF6C2-51A4-4FEC-AC9D-2E90A8D3DF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24" t="29030" r="10792" b="19164"/>
          <a:stretch/>
        </p:blipFill>
        <p:spPr>
          <a:xfrm>
            <a:off x="5292011" y="3254559"/>
            <a:ext cx="3720678" cy="153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3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895350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79" y="0"/>
            <a:ext cx="2552700" cy="89535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0" y="6604000"/>
            <a:ext cx="9144000" cy="0"/>
          </a:xfrm>
          <a:prstGeom prst="line">
            <a:avLst/>
          </a:prstGeom>
          <a:ln w="19050">
            <a:solidFill>
              <a:srgbClr val="00582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8347788" y="6226629"/>
            <a:ext cx="87086" cy="377371"/>
          </a:xfrm>
          <a:prstGeom prst="rect">
            <a:avLst/>
          </a:prstGeom>
          <a:solidFill>
            <a:srgbClr val="005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CCA7A-12AA-4309-A643-00629A847992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19453" y="1456666"/>
            <a:ext cx="8105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7-1(5) </a:t>
            </a:r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根据标注的螺纹代号，查表并说明螺纹的各要素。</a:t>
            </a:r>
            <a:endParaRPr lang="en-US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6C4D2E-C200-4A9D-AD57-9425F8AF1848}"/>
              </a:ext>
            </a:extLst>
          </p:cNvPr>
          <p:cNvSpPr txBox="1"/>
          <p:nvPr/>
        </p:nvSpPr>
        <p:spPr>
          <a:xfrm>
            <a:off x="163557" y="1022560"/>
            <a:ext cx="5476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、习题参考答案（部分来自同学的优秀答案）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0E8F0F6-B95D-4C1B-89F4-519CE41CF1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83" t="14898" r="14864" b="12963"/>
          <a:stretch/>
        </p:blipFill>
        <p:spPr>
          <a:xfrm rot="5400000">
            <a:off x="-123265" y="2649081"/>
            <a:ext cx="4270372" cy="298493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1615C88-58C3-45CA-A26E-4C6756CEDD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482" t="27121" r="22622" b="19630"/>
          <a:stretch/>
        </p:blipFill>
        <p:spPr>
          <a:xfrm>
            <a:off x="4914152" y="2045136"/>
            <a:ext cx="2945619" cy="423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1530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mE1MTZjYzQwNTNkNGEzYzRmZTY4OGRkZWMxMzljMDgifQ==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2946</TotalTime>
  <Words>335</Words>
  <Application>Microsoft Office PowerPoint</Application>
  <PresentationFormat>全屏显示(4:3)</PresentationFormat>
  <Paragraphs>66</Paragraphs>
  <Slides>13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华文楷体</vt:lpstr>
      <vt:lpstr>宋体</vt:lpstr>
      <vt:lpstr>Arial</vt:lpstr>
      <vt:lpstr>Calibri</vt:lpstr>
      <vt:lpstr>Calibri Light</vt:lpstr>
      <vt:lpstr>Times New Roman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 YU</dc:creator>
  <cp:lastModifiedBy>美婷 胡</cp:lastModifiedBy>
  <cp:revision>157</cp:revision>
  <dcterms:created xsi:type="dcterms:W3CDTF">2021-10-15T00:52:00Z</dcterms:created>
  <dcterms:modified xsi:type="dcterms:W3CDTF">2024-12-20T02:48:04Z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B1882DF1C4164D2DBF24436927DEF318</vt:lpwstr>
  </property>
  <property fmtid="{D5CDD505-2E9C-101B-9397-08002B2CF9AE}" pid="3" name="KSOProductBuildVer">
    <vt:lpwstr>2052-11.1.0.12358</vt:lpwstr>
  </property>
</Properties>
</file>

<file path=docProps/thumbnail.jpeg>
</file>